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3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notesSlides/notesSlide16.xml" ContentType="application/vnd.openxmlformats-officedocument.presentationml.notesSlide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99" r:id="rId4"/>
    <p:sldId id="300" r:id="rId5"/>
    <p:sldId id="264" r:id="rId6"/>
    <p:sldId id="265" r:id="rId7"/>
    <p:sldId id="288" r:id="rId8"/>
    <p:sldId id="289" r:id="rId9"/>
    <p:sldId id="290" r:id="rId10"/>
    <p:sldId id="267" r:id="rId11"/>
    <p:sldId id="268" r:id="rId12"/>
    <p:sldId id="269" r:id="rId13"/>
    <p:sldId id="301" r:id="rId14"/>
    <p:sldId id="270" r:id="rId15"/>
    <p:sldId id="271" r:id="rId16"/>
    <p:sldId id="302" r:id="rId17"/>
    <p:sldId id="260" r:id="rId18"/>
    <p:sldId id="303" r:id="rId19"/>
    <p:sldId id="292" r:id="rId20"/>
    <p:sldId id="263" r:id="rId21"/>
    <p:sldId id="294" r:id="rId22"/>
    <p:sldId id="295" r:id="rId23"/>
    <p:sldId id="296" r:id="rId24"/>
    <p:sldId id="276" r:id="rId25"/>
    <p:sldId id="277" r:id="rId26"/>
    <p:sldId id="278" r:id="rId27"/>
    <p:sldId id="281" r:id="rId28"/>
    <p:sldId id="282" r:id="rId29"/>
    <p:sldId id="284" r:id="rId30"/>
    <p:sldId id="285" r:id="rId31"/>
    <p:sldId id="306" r:id="rId32"/>
    <p:sldId id="305" r:id="rId33"/>
    <p:sldId id="30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F6532-7429-E245-9F43-2192F21E45AE}" v="56" dt="2025-09-29T03:04:18.811"/>
    <p1510:client id="{48C3F3B1-CA5D-8248-952C-27F3ECAC8EEC}" v="984" dt="2025-09-29T02:53:26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/>
    <p:restoredTop sz="94694"/>
  </p:normalViewPr>
  <p:slideViewPr>
    <p:cSldViewPr snapToGrid="0">
      <p:cViewPr varScale="1">
        <p:scale>
          <a:sx n="120" d="100"/>
          <a:sy n="120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E17B9801-FBC4-5B7A-B542-4E45778DD8D6}"/>
    <pc:docChg chg="custSel addSld delSld modSld sldOrd">
      <pc:chgData name="Fuentes-Cabrera, Miguel" userId="1bb9fb8f-7ff7-4823-9c46-dbbc0dc47453" providerId="ADAL" clId="{E17B9801-FBC4-5B7A-B542-4E45778DD8D6}" dt="2025-09-29T03:04:18.811" v="100" actId="255"/>
      <pc:docMkLst>
        <pc:docMk/>
      </pc:docMkLst>
      <pc:sldChg chg="del">
        <pc:chgData name="Fuentes-Cabrera, Miguel" userId="1bb9fb8f-7ff7-4823-9c46-dbbc0dc47453" providerId="ADAL" clId="{E17B9801-FBC4-5B7A-B542-4E45778DD8D6}" dt="2025-09-29T03:03:25.406" v="50" actId="2696"/>
        <pc:sldMkLst>
          <pc:docMk/>
          <pc:sldMk cId="0" sldId="286"/>
        </pc:sldMkLst>
      </pc:sldChg>
      <pc:sldChg chg="del">
        <pc:chgData name="Fuentes-Cabrera, Miguel" userId="1bb9fb8f-7ff7-4823-9c46-dbbc0dc47453" providerId="ADAL" clId="{E17B9801-FBC4-5B7A-B542-4E45778DD8D6}" dt="2025-09-29T00:20:59.413" v="0" actId="2696"/>
        <pc:sldMkLst>
          <pc:docMk/>
          <pc:sldMk cId="1673507299" sldId="291"/>
        </pc:sldMkLst>
      </pc:sldChg>
      <pc:sldChg chg="ord">
        <pc:chgData name="Fuentes-Cabrera, Miguel" userId="1bb9fb8f-7ff7-4823-9c46-dbbc0dc47453" providerId="ADAL" clId="{E17B9801-FBC4-5B7A-B542-4E45778DD8D6}" dt="2025-09-29T00:29:38.696" v="39" actId="20578"/>
        <pc:sldMkLst>
          <pc:docMk/>
          <pc:sldMk cId="2731711013" sldId="292"/>
        </pc:sldMkLst>
      </pc:sldChg>
      <pc:sldChg chg="del">
        <pc:chgData name="Fuentes-Cabrera, Miguel" userId="1bb9fb8f-7ff7-4823-9c46-dbbc0dc47453" providerId="ADAL" clId="{E17B9801-FBC4-5B7A-B542-4E45778DD8D6}" dt="2025-09-29T00:31:11.816" v="40" actId="2696"/>
        <pc:sldMkLst>
          <pc:docMk/>
          <pc:sldMk cId="114779432" sldId="297"/>
        </pc:sldMkLst>
      </pc:sldChg>
      <pc:sldChg chg="del">
        <pc:chgData name="Fuentes-Cabrera, Miguel" userId="1bb9fb8f-7ff7-4823-9c46-dbbc0dc47453" providerId="ADAL" clId="{E17B9801-FBC4-5B7A-B542-4E45778DD8D6}" dt="2025-09-29T00:31:15.724" v="41" actId="2696"/>
        <pc:sldMkLst>
          <pc:docMk/>
          <pc:sldMk cId="2350400332" sldId="298"/>
        </pc:sldMkLst>
      </pc:sldChg>
      <pc:sldChg chg="addSp modSp mod">
        <pc:chgData name="Fuentes-Cabrera, Miguel" userId="1bb9fb8f-7ff7-4823-9c46-dbbc0dc47453" providerId="ADAL" clId="{E17B9801-FBC4-5B7A-B542-4E45778DD8D6}" dt="2025-09-29T02:09:58.449" v="46" actId="1076"/>
        <pc:sldMkLst>
          <pc:docMk/>
          <pc:sldMk cId="1889756850" sldId="301"/>
        </pc:sldMkLst>
        <pc:picChg chg="add mod">
          <ac:chgData name="Fuentes-Cabrera, Miguel" userId="1bb9fb8f-7ff7-4823-9c46-dbbc0dc47453" providerId="ADAL" clId="{E17B9801-FBC4-5B7A-B542-4E45778DD8D6}" dt="2025-09-29T02:09:50.685" v="45"/>
          <ac:picMkLst>
            <pc:docMk/>
            <pc:sldMk cId="1889756850" sldId="301"/>
            <ac:picMk id="3" creationId="{0B78A9B8-46DE-1E45-1275-FC0E9E9EB400}"/>
          </ac:picMkLst>
        </pc:pic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7" creationId="{7F237181-F32B-7FD5-08E6-664851458269}"/>
          </ac:inkMkLst>
        </pc:ink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20" creationId="{26327322-AEAC-B399-6D07-E304428E64D9}"/>
          </ac:inkMkLst>
        </pc:ink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21" creationId="{BA26256E-3108-89C5-D79A-D6021D918A57}"/>
          </ac:inkMkLst>
        </pc:ink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22" creationId="{184487C9-6B7E-3CEA-3AAD-FF888442F131}"/>
          </ac:inkMkLst>
        </pc:ink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37" creationId="{2A2852E2-9BE0-930A-2D9C-1DE0B52BED40}"/>
          </ac:inkMkLst>
        </pc:ink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49" creationId="{212E3696-8D07-0BE1-378B-B05C3CF8C97F}"/>
          </ac:inkMkLst>
        </pc:ink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68" creationId="{B0B3C759-399F-21B4-5980-F217EBFAAE44}"/>
          </ac:inkMkLst>
        </pc:ink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81" creationId="{56CDC26D-AE13-E353-CF94-240BC6F74EC3}"/>
          </ac:inkMkLst>
        </pc:ink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87" creationId="{009236FF-36F8-1BFC-67E7-2FF895A1F3D2}"/>
          </ac:inkMkLst>
        </pc:inkChg>
        <pc:inkChg chg="mod">
          <ac:chgData name="Fuentes-Cabrera, Miguel" userId="1bb9fb8f-7ff7-4823-9c46-dbbc0dc47453" providerId="ADAL" clId="{E17B9801-FBC4-5B7A-B542-4E45778DD8D6}" dt="2025-09-29T02:09:58.449" v="46" actId="1076"/>
          <ac:inkMkLst>
            <pc:docMk/>
            <pc:sldMk cId="1889756850" sldId="301"/>
            <ac:inkMk id="100" creationId="{CDD5B0D0-1FAF-A41A-8BA9-E51A7459E713}"/>
          </ac:inkMkLst>
        </pc:inkChg>
      </pc:sldChg>
      <pc:sldChg chg="addSp modSp new mod">
        <pc:chgData name="Fuentes-Cabrera, Miguel" userId="1bb9fb8f-7ff7-4823-9c46-dbbc0dc47453" providerId="ADAL" clId="{E17B9801-FBC4-5B7A-B542-4E45778DD8D6}" dt="2025-09-29T02:34:27.830" v="48" actId="1076"/>
        <pc:sldMkLst>
          <pc:docMk/>
          <pc:sldMk cId="3822991071" sldId="302"/>
        </pc:sldMkLst>
        <pc:picChg chg="add mod">
          <ac:chgData name="Fuentes-Cabrera, Miguel" userId="1bb9fb8f-7ff7-4823-9c46-dbbc0dc47453" providerId="ADAL" clId="{E17B9801-FBC4-5B7A-B542-4E45778DD8D6}" dt="2025-09-29T02:34:27.830" v="48" actId="1076"/>
          <ac:picMkLst>
            <pc:docMk/>
            <pc:sldMk cId="3822991071" sldId="302"/>
            <ac:picMk id="3" creationId="{074C3B4C-7461-78E9-2296-F200D31F6D9E}"/>
          </ac:picMkLst>
        </pc:picChg>
      </pc:sldChg>
      <pc:sldChg chg="delSp modSp new mod">
        <pc:chgData name="Fuentes-Cabrera, Miguel" userId="1bb9fb8f-7ff7-4823-9c46-dbbc0dc47453" providerId="ADAL" clId="{E17B9801-FBC4-5B7A-B542-4E45778DD8D6}" dt="2025-09-29T00:28:58.825" v="38" actId="478"/>
        <pc:sldMkLst>
          <pc:docMk/>
          <pc:sldMk cId="2722379560" sldId="303"/>
        </pc:sldMkLst>
        <pc:spChg chg="mod">
          <ac:chgData name="Fuentes-Cabrera, Miguel" userId="1bb9fb8f-7ff7-4823-9c46-dbbc0dc47453" providerId="ADAL" clId="{E17B9801-FBC4-5B7A-B542-4E45778DD8D6}" dt="2025-09-29T00:28:53.989" v="37" actId="20577"/>
          <ac:spMkLst>
            <pc:docMk/>
            <pc:sldMk cId="2722379560" sldId="303"/>
            <ac:spMk id="2" creationId="{6FB964B7-C435-E1C2-0EAD-8EDF39689B20}"/>
          </ac:spMkLst>
        </pc:spChg>
        <pc:spChg chg="del">
          <ac:chgData name="Fuentes-Cabrera, Miguel" userId="1bb9fb8f-7ff7-4823-9c46-dbbc0dc47453" providerId="ADAL" clId="{E17B9801-FBC4-5B7A-B542-4E45778DD8D6}" dt="2025-09-29T00:28:58.825" v="38" actId="478"/>
          <ac:spMkLst>
            <pc:docMk/>
            <pc:sldMk cId="2722379560" sldId="303"/>
            <ac:spMk id="3" creationId="{DFD453CA-20F0-213E-A79E-1E60A9F77E33}"/>
          </ac:spMkLst>
        </pc:spChg>
      </pc:sldChg>
      <pc:sldChg chg="new del">
        <pc:chgData name="Fuentes-Cabrera, Miguel" userId="1bb9fb8f-7ff7-4823-9c46-dbbc0dc47453" providerId="ADAL" clId="{E17B9801-FBC4-5B7A-B542-4E45778DD8D6}" dt="2025-09-29T02:53:31.742" v="49" actId="2696"/>
        <pc:sldMkLst>
          <pc:docMk/>
          <pc:sldMk cId="2920110590" sldId="304"/>
        </pc:sldMkLst>
      </pc:sldChg>
      <pc:sldChg chg="new">
        <pc:chgData name="Fuentes-Cabrera, Miguel" userId="1bb9fb8f-7ff7-4823-9c46-dbbc0dc47453" providerId="ADAL" clId="{E17B9801-FBC4-5B7A-B542-4E45778DD8D6}" dt="2025-09-29T00:44:51.126" v="43" actId="680"/>
        <pc:sldMkLst>
          <pc:docMk/>
          <pc:sldMk cId="697119540" sldId="305"/>
        </pc:sldMkLst>
      </pc:sldChg>
      <pc:sldChg chg="add">
        <pc:chgData name="Fuentes-Cabrera, Miguel" userId="1bb9fb8f-7ff7-4823-9c46-dbbc0dc47453" providerId="ADAL" clId="{E17B9801-FBC4-5B7A-B542-4E45778DD8D6}" dt="2025-09-29T00:44:57.709" v="44"/>
        <pc:sldMkLst>
          <pc:docMk/>
          <pc:sldMk cId="4166708702" sldId="306"/>
        </pc:sldMkLst>
      </pc:sldChg>
      <pc:sldChg chg="addSp modSp new mod">
        <pc:chgData name="Fuentes-Cabrera, Miguel" userId="1bb9fb8f-7ff7-4823-9c46-dbbc0dc47453" providerId="ADAL" clId="{E17B9801-FBC4-5B7A-B542-4E45778DD8D6}" dt="2025-09-29T03:04:18.811" v="100" actId="255"/>
        <pc:sldMkLst>
          <pc:docMk/>
          <pc:sldMk cId="237614812" sldId="307"/>
        </pc:sldMkLst>
        <pc:spChg chg="add mod">
          <ac:chgData name="Fuentes-Cabrera, Miguel" userId="1bb9fb8f-7ff7-4823-9c46-dbbc0dc47453" providerId="ADAL" clId="{E17B9801-FBC4-5B7A-B542-4E45778DD8D6}" dt="2025-09-29T03:04:18.811" v="100" actId="255"/>
          <ac:spMkLst>
            <pc:docMk/>
            <pc:sldMk cId="237614812" sldId="307"/>
            <ac:spMk id="2" creationId="{B5B57947-0097-5313-3D0B-488D66BB7A78}"/>
          </ac:spMkLst>
        </pc:spChg>
      </pc:sldChg>
    </pc:docChg>
  </pc:docChgLst>
  <pc:docChgLst>
    <pc:chgData name="Fuentes-Cabrera, Miguel" userId="1bb9fb8f-7ff7-4823-9c46-dbbc0dc47453" providerId="ADAL" clId="{48C3F3B1-CA5D-8248-952C-27F3ECAC8EEC}"/>
    <pc:docChg chg="undo custSel modSld">
      <pc:chgData name="Fuentes-Cabrera, Miguel" userId="1bb9fb8f-7ff7-4823-9c46-dbbc0dc47453" providerId="ADAL" clId="{48C3F3B1-CA5D-8248-952C-27F3ECAC8EEC}" dt="2025-09-29T02:53:26.732" v="1173"/>
      <pc:docMkLst>
        <pc:docMk/>
      </pc:docMkLst>
      <pc:sldChg chg="addSp delSp modSp">
        <pc:chgData name="Fuentes-Cabrera, Miguel" userId="1bb9fb8f-7ff7-4823-9c46-dbbc0dc47453" providerId="ADAL" clId="{48C3F3B1-CA5D-8248-952C-27F3ECAC8EEC}" dt="2025-09-29T02:09:40.290" v="100"/>
        <pc:sldMkLst>
          <pc:docMk/>
          <pc:sldMk cId="1889756850" sldId="301"/>
        </pc:sldMkLst>
        <pc:inkChg chg="add del">
          <ac:chgData name="Fuentes-Cabrera, Miguel" userId="1bb9fb8f-7ff7-4823-9c46-dbbc0dc47453" providerId="ADAL" clId="{48C3F3B1-CA5D-8248-952C-27F3ECAC8EEC}" dt="2025-09-29T02:08:41.657" v="5"/>
          <ac:inkMkLst>
            <pc:docMk/>
            <pc:sldMk cId="1889756850" sldId="301"/>
            <ac:inkMk id="2" creationId="{9C6F1B92-EEBE-4CC0-4D7A-A80756E8B6EA}"/>
          </ac:inkMkLst>
        </pc:inkChg>
        <pc:inkChg chg="add del">
          <ac:chgData name="Fuentes-Cabrera, Miguel" userId="1bb9fb8f-7ff7-4823-9c46-dbbc0dc47453" providerId="ADAL" clId="{48C3F3B1-CA5D-8248-952C-27F3ECAC8EEC}" dt="2025-09-29T02:08:41.657" v="5"/>
          <ac:inkMkLst>
            <pc:docMk/>
            <pc:sldMk cId="1889756850" sldId="301"/>
            <ac:inkMk id="3" creationId="{1AF459A9-E46C-3D65-23FA-7AE3896FB2EE}"/>
          </ac:inkMkLst>
        </pc:inkChg>
        <pc:inkChg chg="add del">
          <ac:chgData name="Fuentes-Cabrera, Miguel" userId="1bb9fb8f-7ff7-4823-9c46-dbbc0dc47453" providerId="ADAL" clId="{48C3F3B1-CA5D-8248-952C-27F3ECAC8EEC}" dt="2025-09-29T02:08:41.657" v="5"/>
          <ac:inkMkLst>
            <pc:docMk/>
            <pc:sldMk cId="1889756850" sldId="301"/>
            <ac:inkMk id="4" creationId="{941F81C1-3874-462A-55D3-2CA9F1FBEEF6}"/>
          </ac:inkMkLst>
        </pc:inkChg>
        <pc:inkChg chg="add del">
          <ac:chgData name="Fuentes-Cabrera, Miguel" userId="1bb9fb8f-7ff7-4823-9c46-dbbc0dc47453" providerId="ADAL" clId="{48C3F3B1-CA5D-8248-952C-27F3ECAC8EEC}" dt="2025-09-29T02:08:41.657" v="5"/>
          <ac:inkMkLst>
            <pc:docMk/>
            <pc:sldMk cId="1889756850" sldId="301"/>
            <ac:inkMk id="5" creationId="{66E37382-3582-5FA2-7900-F6C75050110D}"/>
          </ac:inkMkLst>
        </pc:inkChg>
        <pc:inkChg chg="add del">
          <ac:chgData name="Fuentes-Cabrera, Miguel" userId="1bb9fb8f-7ff7-4823-9c46-dbbc0dc47453" providerId="ADAL" clId="{48C3F3B1-CA5D-8248-952C-27F3ECAC8EEC}" dt="2025-09-29T02:08:41.657" v="5"/>
          <ac:inkMkLst>
            <pc:docMk/>
            <pc:sldMk cId="1889756850" sldId="301"/>
            <ac:inkMk id="6" creationId="{B02624D9-E9C6-2E94-4A1E-489B1769F7A4}"/>
          </ac:inkMkLst>
        </pc:inkChg>
        <pc:inkChg chg="add reco">
          <ac:chgData name="Fuentes-Cabrera, Miguel" userId="1bb9fb8f-7ff7-4823-9c46-dbbc0dc47453" providerId="ADAL" clId="{48C3F3B1-CA5D-8248-952C-27F3ECAC8EEC}" dt="2025-09-29T02:08:41.657" v="5"/>
          <ac:inkMkLst>
            <pc:docMk/>
            <pc:sldMk cId="1889756850" sldId="301"/>
            <ac:inkMk id="7" creationId="{7F237181-F32B-7FD5-08E6-664851458269}"/>
          </ac:inkMkLst>
        </pc:inkChg>
        <pc:inkChg chg="add del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8" creationId="{F3B64CEB-06C3-432C-5502-9BBC51E1C833}"/>
          </ac:inkMkLst>
        </pc:inkChg>
        <pc:inkChg chg="add">
          <ac:chgData name="Fuentes-Cabrera, Miguel" userId="1bb9fb8f-7ff7-4823-9c46-dbbc0dc47453" providerId="ADAL" clId="{48C3F3B1-CA5D-8248-952C-27F3ECAC8EEC}" dt="2025-09-29T02:08:44.094" v="7"/>
          <ac:inkMkLst>
            <pc:docMk/>
            <pc:sldMk cId="1889756850" sldId="301"/>
            <ac:inkMk id="9" creationId="{361A368E-0976-05BB-025C-5DAC10553BE1}"/>
          </ac:inkMkLst>
        </pc:inkChg>
        <pc:inkChg chg="add">
          <ac:chgData name="Fuentes-Cabrera, Miguel" userId="1bb9fb8f-7ff7-4823-9c46-dbbc0dc47453" providerId="ADAL" clId="{48C3F3B1-CA5D-8248-952C-27F3ECAC8EEC}" dt="2025-09-29T02:08:44.640" v="8"/>
          <ac:inkMkLst>
            <pc:docMk/>
            <pc:sldMk cId="1889756850" sldId="301"/>
            <ac:inkMk id="10" creationId="{D7F9C70B-C004-3D4B-0C6C-C44C06013406}"/>
          </ac:inkMkLst>
        </pc:inkChg>
        <pc:inkChg chg="add del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11" creationId="{7460BFF6-3C34-A491-B773-14FBDC74FD1C}"/>
          </ac:inkMkLst>
        </pc:inkChg>
        <pc:inkChg chg="add del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12" creationId="{1020A1CA-D119-166C-2D68-F4267C969A00}"/>
          </ac:inkMkLst>
        </pc:inkChg>
        <pc:inkChg chg="add del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13" creationId="{3398C786-D222-AC36-0718-8A63CAF3B85F}"/>
          </ac:inkMkLst>
        </pc:inkChg>
        <pc:inkChg chg="add">
          <ac:chgData name="Fuentes-Cabrera, Miguel" userId="1bb9fb8f-7ff7-4823-9c46-dbbc0dc47453" providerId="ADAL" clId="{48C3F3B1-CA5D-8248-952C-27F3ECAC8EEC}" dt="2025-09-29T02:08:46.273" v="12"/>
          <ac:inkMkLst>
            <pc:docMk/>
            <pc:sldMk cId="1889756850" sldId="301"/>
            <ac:inkMk id="14" creationId="{FC00C7DF-8F8B-3993-7B91-B42A0E72064A}"/>
          </ac:inkMkLst>
        </pc:inkChg>
        <pc:inkChg chg="add">
          <ac:chgData name="Fuentes-Cabrera, Miguel" userId="1bb9fb8f-7ff7-4823-9c46-dbbc0dc47453" providerId="ADAL" clId="{48C3F3B1-CA5D-8248-952C-27F3ECAC8EEC}" dt="2025-09-29T02:08:46.594" v="13"/>
          <ac:inkMkLst>
            <pc:docMk/>
            <pc:sldMk cId="1889756850" sldId="301"/>
            <ac:inkMk id="15" creationId="{2F331380-6A4B-F39B-4408-55AD86746E65}"/>
          </ac:inkMkLst>
        </pc:inkChg>
        <pc:inkChg chg="add del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16" creationId="{703F0417-8A42-79CB-4B67-208C15848A92}"/>
          </ac:inkMkLst>
        </pc:inkChg>
        <pc:inkChg chg="add del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17" creationId="{6EC1908D-7DD5-3924-947E-8B21B65AB125}"/>
          </ac:inkMkLst>
        </pc:inkChg>
        <pc:inkChg chg="add del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18" creationId="{E1BE8545-BD99-CA12-99FD-5B6494F67D33}"/>
          </ac:inkMkLst>
        </pc:inkChg>
        <pc:inkChg chg="add del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19" creationId="{A8D764D2-C749-F30B-BD61-FC539AFCF671}"/>
          </ac:inkMkLst>
        </pc:inkChg>
        <pc:inkChg chg="add reco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20" creationId="{26327322-AEAC-B399-6D07-E304428E64D9}"/>
          </ac:inkMkLst>
        </pc:inkChg>
        <pc:inkChg chg="add reco">
          <ac:chgData name="Fuentes-Cabrera, Miguel" userId="1bb9fb8f-7ff7-4823-9c46-dbbc0dc47453" providerId="ADAL" clId="{48C3F3B1-CA5D-8248-952C-27F3ECAC8EEC}" dt="2025-09-29T02:08:47.945" v="18"/>
          <ac:inkMkLst>
            <pc:docMk/>
            <pc:sldMk cId="1889756850" sldId="301"/>
            <ac:inkMk id="21" creationId="{BA26256E-3108-89C5-D79A-D6021D918A57}"/>
          </ac:inkMkLst>
        </pc:inkChg>
        <pc:inkChg chg="add">
          <ac:chgData name="Fuentes-Cabrera, Miguel" userId="1bb9fb8f-7ff7-4823-9c46-dbbc0dc47453" providerId="ADAL" clId="{48C3F3B1-CA5D-8248-952C-27F3ECAC8EEC}" dt="2025-09-29T02:08:51.043" v="19"/>
          <ac:inkMkLst>
            <pc:docMk/>
            <pc:sldMk cId="1889756850" sldId="301"/>
            <ac:inkMk id="22" creationId="{184487C9-6B7E-3CEA-3AAD-FF888442F131}"/>
          </ac:inkMkLst>
        </pc:inkChg>
        <pc:inkChg chg="add del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23" creationId="{83653172-C29C-CA9D-501A-2C12ACA37629}"/>
          </ac:inkMkLst>
        </pc:inkChg>
        <pc:inkChg chg="add">
          <ac:chgData name="Fuentes-Cabrera, Miguel" userId="1bb9fb8f-7ff7-4823-9c46-dbbc0dc47453" providerId="ADAL" clId="{48C3F3B1-CA5D-8248-952C-27F3ECAC8EEC}" dt="2025-09-29T02:08:54.310" v="21"/>
          <ac:inkMkLst>
            <pc:docMk/>
            <pc:sldMk cId="1889756850" sldId="301"/>
            <ac:inkMk id="24" creationId="{AE5E383E-55E4-5749-28F7-764D0988F4C2}"/>
          </ac:inkMkLst>
        </pc:inkChg>
        <pc:inkChg chg="add">
          <ac:chgData name="Fuentes-Cabrera, Miguel" userId="1bb9fb8f-7ff7-4823-9c46-dbbc0dc47453" providerId="ADAL" clId="{48C3F3B1-CA5D-8248-952C-27F3ECAC8EEC}" dt="2025-09-29T02:08:54.610" v="22"/>
          <ac:inkMkLst>
            <pc:docMk/>
            <pc:sldMk cId="1889756850" sldId="301"/>
            <ac:inkMk id="25" creationId="{63982C05-9B4C-62F6-E880-A630872FAB81}"/>
          </ac:inkMkLst>
        </pc:inkChg>
        <pc:inkChg chg="add">
          <ac:chgData name="Fuentes-Cabrera, Miguel" userId="1bb9fb8f-7ff7-4823-9c46-dbbc0dc47453" providerId="ADAL" clId="{48C3F3B1-CA5D-8248-952C-27F3ECAC8EEC}" dt="2025-09-29T02:08:54.792" v="23"/>
          <ac:inkMkLst>
            <pc:docMk/>
            <pc:sldMk cId="1889756850" sldId="301"/>
            <ac:inkMk id="26" creationId="{DBBE5FDB-DBEF-F972-D09E-07718D29132F}"/>
          </ac:inkMkLst>
        </pc:inkChg>
        <pc:inkChg chg="add">
          <ac:chgData name="Fuentes-Cabrera, Miguel" userId="1bb9fb8f-7ff7-4823-9c46-dbbc0dc47453" providerId="ADAL" clId="{48C3F3B1-CA5D-8248-952C-27F3ECAC8EEC}" dt="2025-09-29T02:08:55.093" v="24"/>
          <ac:inkMkLst>
            <pc:docMk/>
            <pc:sldMk cId="1889756850" sldId="301"/>
            <ac:inkMk id="27" creationId="{3EE2E792-12CC-52BF-6599-79578DC62B47}"/>
          </ac:inkMkLst>
        </pc:inkChg>
        <pc:inkChg chg="add del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28" creationId="{A99D3381-2420-03EB-28A1-274CAC889365}"/>
          </ac:inkMkLst>
        </pc:inkChg>
        <pc:inkChg chg="add del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29" creationId="{70474B9D-8D77-D90D-6A86-4FD606E7E67B}"/>
          </ac:inkMkLst>
        </pc:inkChg>
        <pc:inkChg chg="add del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30" creationId="{BBC4A94E-DFAB-0404-215E-AD17AF364AC3}"/>
          </ac:inkMkLst>
        </pc:inkChg>
        <pc:inkChg chg="add">
          <ac:chgData name="Fuentes-Cabrera, Miguel" userId="1bb9fb8f-7ff7-4823-9c46-dbbc0dc47453" providerId="ADAL" clId="{48C3F3B1-CA5D-8248-952C-27F3ECAC8EEC}" dt="2025-09-29T02:08:57.571" v="28"/>
          <ac:inkMkLst>
            <pc:docMk/>
            <pc:sldMk cId="1889756850" sldId="301"/>
            <ac:inkMk id="31" creationId="{C1ACFE93-7CF3-5605-5362-6B9B846F99B8}"/>
          </ac:inkMkLst>
        </pc:inkChg>
        <pc:inkChg chg="add del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32" creationId="{18469BDF-AF3B-DD1B-2EC5-E11C9C7EDAC8}"/>
          </ac:inkMkLst>
        </pc:inkChg>
        <pc:inkChg chg="add">
          <ac:chgData name="Fuentes-Cabrera, Miguel" userId="1bb9fb8f-7ff7-4823-9c46-dbbc0dc47453" providerId="ADAL" clId="{48C3F3B1-CA5D-8248-952C-27F3ECAC8EEC}" dt="2025-09-29T02:08:58.027" v="30"/>
          <ac:inkMkLst>
            <pc:docMk/>
            <pc:sldMk cId="1889756850" sldId="301"/>
            <ac:inkMk id="33" creationId="{7BF32C3E-ECD4-8464-7916-FB101A3F0297}"/>
          </ac:inkMkLst>
        </pc:inkChg>
        <pc:inkChg chg="add del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34" creationId="{9A0671EE-184A-86A1-A499-69EF6EA8D0CF}"/>
          </ac:inkMkLst>
        </pc:inkChg>
        <pc:inkChg chg="add del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35" creationId="{B7BA2ED9-47B5-CE56-1947-7F3677686FC0}"/>
          </ac:inkMkLst>
        </pc:inkChg>
        <pc:inkChg chg="add del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36" creationId="{C9F7C49B-67D7-4404-78DF-B2951F635C4A}"/>
          </ac:inkMkLst>
        </pc:inkChg>
        <pc:inkChg chg="add reco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37" creationId="{2A2852E2-9BE0-930A-2D9C-1DE0B52BED40}"/>
          </ac:inkMkLst>
        </pc:inkChg>
        <pc:inkChg chg="add reco">
          <ac:chgData name="Fuentes-Cabrera, Miguel" userId="1bb9fb8f-7ff7-4823-9c46-dbbc0dc47453" providerId="ADAL" clId="{48C3F3B1-CA5D-8248-952C-27F3ECAC8EEC}" dt="2025-09-29T02:08:59.717" v="34"/>
          <ac:inkMkLst>
            <pc:docMk/>
            <pc:sldMk cId="1889756850" sldId="301"/>
            <ac:inkMk id="38" creationId="{774B6C00-6598-A308-AA32-867E7134F42A}"/>
          </ac:inkMkLst>
        </pc:inkChg>
        <pc:inkChg chg="add del">
          <ac:chgData name="Fuentes-Cabrera, Miguel" userId="1bb9fb8f-7ff7-4823-9c46-dbbc0dc47453" providerId="ADAL" clId="{48C3F3B1-CA5D-8248-952C-27F3ECAC8EEC}" dt="2025-09-29T02:09:04.456" v="42"/>
          <ac:inkMkLst>
            <pc:docMk/>
            <pc:sldMk cId="1889756850" sldId="301"/>
            <ac:inkMk id="39" creationId="{E8FD3B2E-0A51-D3B2-8B44-4F6DF90BDB28}"/>
          </ac:inkMkLst>
        </pc:inkChg>
        <pc:inkChg chg="add del">
          <ac:chgData name="Fuentes-Cabrera, Miguel" userId="1bb9fb8f-7ff7-4823-9c46-dbbc0dc47453" providerId="ADAL" clId="{48C3F3B1-CA5D-8248-952C-27F3ECAC8EEC}" dt="2025-09-29T02:09:04.456" v="42"/>
          <ac:inkMkLst>
            <pc:docMk/>
            <pc:sldMk cId="1889756850" sldId="301"/>
            <ac:inkMk id="40" creationId="{0DC21979-F2B2-676E-7E64-C57D8954CCE9}"/>
          </ac:inkMkLst>
        </pc:inkChg>
        <pc:inkChg chg="add del">
          <ac:chgData name="Fuentes-Cabrera, Miguel" userId="1bb9fb8f-7ff7-4823-9c46-dbbc0dc47453" providerId="ADAL" clId="{48C3F3B1-CA5D-8248-952C-27F3ECAC8EEC}" dt="2025-09-29T02:09:04.456" v="42"/>
          <ac:inkMkLst>
            <pc:docMk/>
            <pc:sldMk cId="1889756850" sldId="301"/>
            <ac:inkMk id="41" creationId="{EEFBDD1E-2C41-37FB-7B13-FCA86D4115CE}"/>
          </ac:inkMkLst>
        </pc:inkChg>
        <pc:inkChg chg="add del">
          <ac:chgData name="Fuentes-Cabrera, Miguel" userId="1bb9fb8f-7ff7-4823-9c46-dbbc0dc47453" providerId="ADAL" clId="{48C3F3B1-CA5D-8248-952C-27F3ECAC8EEC}" dt="2025-09-29T02:09:04.456" v="42"/>
          <ac:inkMkLst>
            <pc:docMk/>
            <pc:sldMk cId="1889756850" sldId="301"/>
            <ac:inkMk id="42" creationId="{7D96CA7C-1060-9F97-016A-0C72F96D011F}"/>
          </ac:inkMkLst>
        </pc:inkChg>
        <pc:inkChg chg="add del">
          <ac:chgData name="Fuentes-Cabrera, Miguel" userId="1bb9fb8f-7ff7-4823-9c46-dbbc0dc47453" providerId="ADAL" clId="{48C3F3B1-CA5D-8248-952C-27F3ECAC8EEC}" dt="2025-09-29T02:09:04.456" v="42"/>
          <ac:inkMkLst>
            <pc:docMk/>
            <pc:sldMk cId="1889756850" sldId="301"/>
            <ac:inkMk id="43" creationId="{D3FC17D9-D81F-FA98-6518-943CD05A004E}"/>
          </ac:inkMkLst>
        </pc:inkChg>
        <pc:inkChg chg="add del">
          <ac:chgData name="Fuentes-Cabrera, Miguel" userId="1bb9fb8f-7ff7-4823-9c46-dbbc0dc47453" providerId="ADAL" clId="{48C3F3B1-CA5D-8248-952C-27F3ECAC8EEC}" dt="2025-09-29T02:09:04.456" v="42"/>
          <ac:inkMkLst>
            <pc:docMk/>
            <pc:sldMk cId="1889756850" sldId="301"/>
            <ac:inkMk id="44" creationId="{F2E75782-83A8-DE3E-764D-68966CFD9B6F}"/>
          </ac:inkMkLst>
        </pc:inkChg>
        <pc:inkChg chg="add del">
          <ac:chgData name="Fuentes-Cabrera, Miguel" userId="1bb9fb8f-7ff7-4823-9c46-dbbc0dc47453" providerId="ADAL" clId="{48C3F3B1-CA5D-8248-952C-27F3ECAC8EEC}" dt="2025-09-29T02:09:04.456" v="42"/>
          <ac:inkMkLst>
            <pc:docMk/>
            <pc:sldMk cId="1889756850" sldId="301"/>
            <ac:inkMk id="45" creationId="{23198BA2-E699-3BAA-418A-F836E89BDC25}"/>
          </ac:inkMkLst>
        </pc:inkChg>
        <pc:inkChg chg="add del reco">
          <ac:chgData name="Fuentes-Cabrera, Miguel" userId="1bb9fb8f-7ff7-4823-9c46-dbbc0dc47453" providerId="ADAL" clId="{48C3F3B1-CA5D-8248-952C-27F3ECAC8EEC}" dt="2025-09-29T02:09:11.379" v="45"/>
          <ac:inkMkLst>
            <pc:docMk/>
            <pc:sldMk cId="1889756850" sldId="301"/>
            <ac:inkMk id="46" creationId="{33FD1BDF-5512-9EFF-7E20-8DC1A65FCF42}"/>
          </ac:inkMkLst>
        </pc:inkChg>
        <pc:inkChg chg="add del">
          <ac:chgData name="Fuentes-Cabrera, Miguel" userId="1bb9fb8f-7ff7-4823-9c46-dbbc0dc47453" providerId="ADAL" clId="{48C3F3B1-CA5D-8248-952C-27F3ECAC8EEC}" dt="2025-09-29T02:09:11.382" v="46"/>
          <ac:inkMkLst>
            <pc:docMk/>
            <pc:sldMk cId="1889756850" sldId="301"/>
            <ac:inkMk id="47" creationId="{C2F3AE99-AA2E-6C03-2292-1F75477DC5CD}"/>
          </ac:inkMkLst>
        </pc:inkChg>
        <pc:inkChg chg="add del">
          <ac:chgData name="Fuentes-Cabrera, Miguel" userId="1bb9fb8f-7ff7-4823-9c46-dbbc0dc47453" providerId="ADAL" clId="{48C3F3B1-CA5D-8248-952C-27F3ECAC8EEC}" dt="2025-09-29T02:09:11.385" v="47"/>
          <ac:inkMkLst>
            <pc:docMk/>
            <pc:sldMk cId="1889756850" sldId="301"/>
            <ac:inkMk id="48" creationId="{25933099-D44C-3726-B215-84B74BF42975}"/>
          </ac:inkMkLst>
        </pc:inkChg>
        <pc:inkChg chg="add">
          <ac:chgData name="Fuentes-Cabrera, Miguel" userId="1bb9fb8f-7ff7-4823-9c46-dbbc0dc47453" providerId="ADAL" clId="{48C3F3B1-CA5D-8248-952C-27F3ECAC8EEC}" dt="2025-09-29T02:09:13.126" v="48"/>
          <ac:inkMkLst>
            <pc:docMk/>
            <pc:sldMk cId="1889756850" sldId="301"/>
            <ac:inkMk id="49" creationId="{212E3696-8D07-0BE1-378B-B05C3CF8C97F}"/>
          </ac:inkMkLst>
        </pc:inkChg>
        <pc:inkChg chg="add del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0" creationId="{C94077D8-E1DA-C448-6BD9-7403F87C2425}"/>
          </ac:inkMkLst>
        </pc:inkChg>
        <pc:inkChg chg="add del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1" creationId="{C44563C2-1B87-B22E-B6C8-A069C00356C7}"/>
          </ac:inkMkLst>
        </pc:inkChg>
        <pc:inkChg chg="add del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2" creationId="{80598B63-DDD9-37E5-641F-D55E1D4CCABA}"/>
          </ac:inkMkLst>
        </pc:inkChg>
        <pc:inkChg chg="add del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3" creationId="{CBAF69B1-A5DA-5940-FA24-0C76B88BF5FD}"/>
          </ac:inkMkLst>
        </pc:inkChg>
        <pc:inkChg chg="add del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4" creationId="{C60DB80A-BBDC-7FE3-B8F3-C97B0BB84BCF}"/>
          </ac:inkMkLst>
        </pc:inkChg>
        <pc:inkChg chg="add del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5" creationId="{5957F5E5-2061-3224-F9F7-3F5264032415}"/>
          </ac:inkMkLst>
        </pc:inkChg>
        <pc:inkChg chg="add del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6" creationId="{B20E1506-44FE-54E7-24C9-B2EEB8C5E2BF}"/>
          </ac:inkMkLst>
        </pc:inkChg>
        <pc:inkChg chg="add del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7" creationId="{5CF02A13-2026-8D8E-2E19-E9ADD39119A8}"/>
          </ac:inkMkLst>
        </pc:inkChg>
        <pc:inkChg chg="add del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8" creationId="{BAAF96AC-392E-90FB-B870-04C397015DFB}"/>
          </ac:inkMkLst>
        </pc:inkChg>
        <pc:inkChg chg="add reco">
          <ac:chgData name="Fuentes-Cabrera, Miguel" userId="1bb9fb8f-7ff7-4823-9c46-dbbc0dc47453" providerId="ADAL" clId="{48C3F3B1-CA5D-8248-952C-27F3ECAC8EEC}" dt="2025-09-29T02:09:16.653" v="58"/>
          <ac:inkMkLst>
            <pc:docMk/>
            <pc:sldMk cId="1889756850" sldId="301"/>
            <ac:inkMk id="59" creationId="{2BB78843-F454-C4DB-2AF9-22B232AD87D0}"/>
          </ac:inkMkLst>
        </pc:inkChg>
        <pc:inkChg chg="add del">
          <ac:chgData name="Fuentes-Cabrera, Miguel" userId="1bb9fb8f-7ff7-4823-9c46-dbbc0dc47453" providerId="ADAL" clId="{48C3F3B1-CA5D-8248-952C-27F3ECAC8EEC}" dt="2025-09-29T02:09:21.789" v="67"/>
          <ac:inkMkLst>
            <pc:docMk/>
            <pc:sldMk cId="1889756850" sldId="301"/>
            <ac:inkMk id="60" creationId="{27A25C65-3CD7-BF2D-C18F-A627CCC9302D}"/>
          </ac:inkMkLst>
        </pc:inkChg>
        <pc:inkChg chg="add">
          <ac:chgData name="Fuentes-Cabrera, Miguel" userId="1bb9fb8f-7ff7-4823-9c46-dbbc0dc47453" providerId="ADAL" clId="{48C3F3B1-CA5D-8248-952C-27F3ECAC8EEC}" dt="2025-09-29T02:09:19.206" v="60"/>
          <ac:inkMkLst>
            <pc:docMk/>
            <pc:sldMk cId="1889756850" sldId="301"/>
            <ac:inkMk id="61" creationId="{303DE4D5-1020-C3D9-D3D9-21E7187376F3}"/>
          </ac:inkMkLst>
        </pc:inkChg>
        <pc:inkChg chg="add del">
          <ac:chgData name="Fuentes-Cabrera, Miguel" userId="1bb9fb8f-7ff7-4823-9c46-dbbc0dc47453" providerId="ADAL" clId="{48C3F3B1-CA5D-8248-952C-27F3ECAC8EEC}" dt="2025-09-29T02:09:21.789" v="67"/>
          <ac:inkMkLst>
            <pc:docMk/>
            <pc:sldMk cId="1889756850" sldId="301"/>
            <ac:inkMk id="62" creationId="{67E5EB27-EFA7-31B0-ACAA-0E1EEC2F697A}"/>
          </ac:inkMkLst>
        </pc:inkChg>
        <pc:inkChg chg="add del">
          <ac:chgData name="Fuentes-Cabrera, Miguel" userId="1bb9fb8f-7ff7-4823-9c46-dbbc0dc47453" providerId="ADAL" clId="{48C3F3B1-CA5D-8248-952C-27F3ECAC8EEC}" dt="2025-09-29T02:09:21.789" v="67"/>
          <ac:inkMkLst>
            <pc:docMk/>
            <pc:sldMk cId="1889756850" sldId="301"/>
            <ac:inkMk id="63" creationId="{6AFBDA34-911B-AC39-6CE1-13CF6797242C}"/>
          </ac:inkMkLst>
        </pc:inkChg>
        <pc:inkChg chg="add del">
          <ac:chgData name="Fuentes-Cabrera, Miguel" userId="1bb9fb8f-7ff7-4823-9c46-dbbc0dc47453" providerId="ADAL" clId="{48C3F3B1-CA5D-8248-952C-27F3ECAC8EEC}" dt="2025-09-29T02:09:21.789" v="67"/>
          <ac:inkMkLst>
            <pc:docMk/>
            <pc:sldMk cId="1889756850" sldId="301"/>
            <ac:inkMk id="64" creationId="{2F96BB1F-6FC5-85CA-3FCA-96E5C72FD8BF}"/>
          </ac:inkMkLst>
        </pc:inkChg>
        <pc:inkChg chg="add del">
          <ac:chgData name="Fuentes-Cabrera, Miguel" userId="1bb9fb8f-7ff7-4823-9c46-dbbc0dc47453" providerId="ADAL" clId="{48C3F3B1-CA5D-8248-952C-27F3ECAC8EEC}" dt="2025-09-29T02:09:21.789" v="67"/>
          <ac:inkMkLst>
            <pc:docMk/>
            <pc:sldMk cId="1889756850" sldId="301"/>
            <ac:inkMk id="65" creationId="{1D1EC216-A8B8-4A08-2405-DE423926E158}"/>
          </ac:inkMkLst>
        </pc:inkChg>
        <pc:inkChg chg="add del">
          <ac:chgData name="Fuentes-Cabrera, Miguel" userId="1bb9fb8f-7ff7-4823-9c46-dbbc0dc47453" providerId="ADAL" clId="{48C3F3B1-CA5D-8248-952C-27F3ECAC8EEC}" dt="2025-09-29T02:09:21.789" v="67"/>
          <ac:inkMkLst>
            <pc:docMk/>
            <pc:sldMk cId="1889756850" sldId="301"/>
            <ac:inkMk id="66" creationId="{39FEC7A0-B676-0481-3FB3-08D6BF7B6AA3}"/>
          </ac:inkMkLst>
        </pc:inkChg>
        <pc:inkChg chg="add del">
          <ac:chgData name="Fuentes-Cabrera, Miguel" userId="1bb9fb8f-7ff7-4823-9c46-dbbc0dc47453" providerId="ADAL" clId="{48C3F3B1-CA5D-8248-952C-27F3ECAC8EEC}" dt="2025-09-29T02:09:21.789" v="67"/>
          <ac:inkMkLst>
            <pc:docMk/>
            <pc:sldMk cId="1889756850" sldId="301"/>
            <ac:inkMk id="67" creationId="{85888B0E-99A1-B52B-A438-FBB9101FF7EC}"/>
          </ac:inkMkLst>
        </pc:inkChg>
        <pc:inkChg chg="add reco">
          <ac:chgData name="Fuentes-Cabrera, Miguel" userId="1bb9fb8f-7ff7-4823-9c46-dbbc0dc47453" providerId="ADAL" clId="{48C3F3B1-CA5D-8248-952C-27F3ECAC8EEC}" dt="2025-09-29T02:09:21.789" v="67"/>
          <ac:inkMkLst>
            <pc:docMk/>
            <pc:sldMk cId="1889756850" sldId="301"/>
            <ac:inkMk id="68" creationId="{B0B3C759-399F-21B4-5980-F217EBFAAE44}"/>
          </ac:inkMkLst>
        </pc:inkChg>
        <pc:inkChg chg="add del">
          <ac:chgData name="Fuentes-Cabrera, Miguel" userId="1bb9fb8f-7ff7-4823-9c46-dbbc0dc47453" providerId="ADAL" clId="{48C3F3B1-CA5D-8248-952C-27F3ECAC8EEC}" dt="2025-09-29T02:09:26.557" v="76"/>
          <ac:inkMkLst>
            <pc:docMk/>
            <pc:sldMk cId="1889756850" sldId="301"/>
            <ac:inkMk id="69" creationId="{92C59DA7-8F3F-4E23-2588-8F0360015B30}"/>
          </ac:inkMkLst>
        </pc:inkChg>
        <pc:inkChg chg="add del">
          <ac:chgData name="Fuentes-Cabrera, Miguel" userId="1bb9fb8f-7ff7-4823-9c46-dbbc0dc47453" providerId="ADAL" clId="{48C3F3B1-CA5D-8248-952C-27F3ECAC8EEC}" dt="2025-09-29T02:09:26.557" v="76"/>
          <ac:inkMkLst>
            <pc:docMk/>
            <pc:sldMk cId="1889756850" sldId="301"/>
            <ac:inkMk id="70" creationId="{E87E7F13-4511-FFD1-1760-942247825A4F}"/>
          </ac:inkMkLst>
        </pc:inkChg>
        <pc:inkChg chg="add del">
          <ac:chgData name="Fuentes-Cabrera, Miguel" userId="1bb9fb8f-7ff7-4823-9c46-dbbc0dc47453" providerId="ADAL" clId="{48C3F3B1-CA5D-8248-952C-27F3ECAC8EEC}" dt="2025-09-29T02:09:26.557" v="76"/>
          <ac:inkMkLst>
            <pc:docMk/>
            <pc:sldMk cId="1889756850" sldId="301"/>
            <ac:inkMk id="71" creationId="{4C507F86-9B0E-6259-6E96-B07B9731A854}"/>
          </ac:inkMkLst>
        </pc:inkChg>
        <pc:inkChg chg="add del">
          <ac:chgData name="Fuentes-Cabrera, Miguel" userId="1bb9fb8f-7ff7-4823-9c46-dbbc0dc47453" providerId="ADAL" clId="{48C3F3B1-CA5D-8248-952C-27F3ECAC8EEC}" dt="2025-09-29T02:09:26.557" v="76"/>
          <ac:inkMkLst>
            <pc:docMk/>
            <pc:sldMk cId="1889756850" sldId="301"/>
            <ac:inkMk id="72" creationId="{0C11C033-E8D3-D709-9714-E9768B5B7C29}"/>
          </ac:inkMkLst>
        </pc:inkChg>
        <pc:inkChg chg="add del">
          <ac:chgData name="Fuentes-Cabrera, Miguel" userId="1bb9fb8f-7ff7-4823-9c46-dbbc0dc47453" providerId="ADAL" clId="{48C3F3B1-CA5D-8248-952C-27F3ECAC8EEC}" dt="2025-09-29T02:09:26.557" v="76"/>
          <ac:inkMkLst>
            <pc:docMk/>
            <pc:sldMk cId="1889756850" sldId="301"/>
            <ac:inkMk id="73" creationId="{26056287-6478-C1E8-69B5-6CF93FF99CE6}"/>
          </ac:inkMkLst>
        </pc:inkChg>
        <pc:inkChg chg="add del">
          <ac:chgData name="Fuentes-Cabrera, Miguel" userId="1bb9fb8f-7ff7-4823-9c46-dbbc0dc47453" providerId="ADAL" clId="{48C3F3B1-CA5D-8248-952C-27F3ECAC8EEC}" dt="2025-09-29T02:09:26.557" v="76"/>
          <ac:inkMkLst>
            <pc:docMk/>
            <pc:sldMk cId="1889756850" sldId="301"/>
            <ac:inkMk id="74" creationId="{C563EE4C-E083-797C-66F4-836977A08FD0}"/>
          </ac:inkMkLst>
        </pc:inkChg>
        <pc:inkChg chg="add del">
          <ac:chgData name="Fuentes-Cabrera, Miguel" userId="1bb9fb8f-7ff7-4823-9c46-dbbc0dc47453" providerId="ADAL" clId="{48C3F3B1-CA5D-8248-952C-27F3ECAC8EEC}" dt="2025-09-29T02:09:26.557" v="76"/>
          <ac:inkMkLst>
            <pc:docMk/>
            <pc:sldMk cId="1889756850" sldId="301"/>
            <ac:inkMk id="75" creationId="{7D8038C7-E90B-EDBC-5946-4BBA29444AFF}"/>
          </ac:inkMkLst>
        </pc:inkChg>
        <pc:inkChg chg="add del">
          <ac:chgData name="Fuentes-Cabrera, Miguel" userId="1bb9fb8f-7ff7-4823-9c46-dbbc0dc47453" providerId="ADAL" clId="{48C3F3B1-CA5D-8248-952C-27F3ECAC8EEC}" dt="2025-09-29T02:09:26.557" v="76"/>
          <ac:inkMkLst>
            <pc:docMk/>
            <pc:sldMk cId="1889756850" sldId="301"/>
            <ac:inkMk id="76" creationId="{9B4F23C9-BEDD-767A-2C1E-354E9A71EFFF}"/>
          </ac:inkMkLst>
        </pc:inkChg>
        <pc:inkChg chg="add mod reco modStrokes">
          <ac:chgData name="Fuentes-Cabrera, Miguel" userId="1bb9fb8f-7ff7-4823-9c46-dbbc0dc47453" providerId="ADAL" clId="{48C3F3B1-CA5D-8248-952C-27F3ECAC8EEC}" dt="2025-09-29T02:09:28.754" v="77"/>
          <ac:inkMkLst>
            <pc:docMk/>
            <pc:sldMk cId="1889756850" sldId="301"/>
            <ac:inkMk id="77" creationId="{BCE0177A-B18E-0F9E-4BAE-BB0A480C057F}"/>
          </ac:inkMkLst>
        </pc:inkChg>
        <pc:inkChg chg="add del">
          <ac:chgData name="Fuentes-Cabrera, Miguel" userId="1bb9fb8f-7ff7-4823-9c46-dbbc0dc47453" providerId="ADAL" clId="{48C3F3B1-CA5D-8248-952C-27F3ECAC8EEC}" dt="2025-09-29T02:09:32" v="81"/>
          <ac:inkMkLst>
            <pc:docMk/>
            <pc:sldMk cId="1889756850" sldId="301"/>
            <ac:inkMk id="78" creationId="{1C466888-B574-E909-7D9D-D8C4A7A87315}"/>
          </ac:inkMkLst>
        </pc:inkChg>
        <pc:inkChg chg="add del">
          <ac:chgData name="Fuentes-Cabrera, Miguel" userId="1bb9fb8f-7ff7-4823-9c46-dbbc0dc47453" providerId="ADAL" clId="{48C3F3B1-CA5D-8248-952C-27F3ECAC8EEC}" dt="2025-09-29T02:09:32" v="81"/>
          <ac:inkMkLst>
            <pc:docMk/>
            <pc:sldMk cId="1889756850" sldId="301"/>
            <ac:inkMk id="79" creationId="{0B08AC18-4C25-CD85-37C2-4F7570D4BB8C}"/>
          </ac:inkMkLst>
        </pc:inkChg>
        <pc:inkChg chg="add del">
          <ac:chgData name="Fuentes-Cabrera, Miguel" userId="1bb9fb8f-7ff7-4823-9c46-dbbc0dc47453" providerId="ADAL" clId="{48C3F3B1-CA5D-8248-952C-27F3ECAC8EEC}" dt="2025-09-29T02:09:32" v="81"/>
          <ac:inkMkLst>
            <pc:docMk/>
            <pc:sldMk cId="1889756850" sldId="301"/>
            <ac:inkMk id="80" creationId="{1BADF5CB-7091-691F-843E-DFD084EE0DCD}"/>
          </ac:inkMkLst>
        </pc:inkChg>
        <pc:inkChg chg="add reco">
          <ac:chgData name="Fuentes-Cabrera, Miguel" userId="1bb9fb8f-7ff7-4823-9c46-dbbc0dc47453" providerId="ADAL" clId="{48C3F3B1-CA5D-8248-952C-27F3ECAC8EEC}" dt="2025-09-29T02:09:32" v="81"/>
          <ac:inkMkLst>
            <pc:docMk/>
            <pc:sldMk cId="1889756850" sldId="301"/>
            <ac:inkMk id="81" creationId="{56CDC26D-AE13-E353-CF94-240BC6F74EC3}"/>
          </ac:inkMkLst>
        </pc:inkChg>
        <pc:inkChg chg="add del">
          <ac:chgData name="Fuentes-Cabrera, Miguel" userId="1bb9fb8f-7ff7-4823-9c46-dbbc0dc47453" providerId="ADAL" clId="{48C3F3B1-CA5D-8248-952C-27F3ECAC8EEC}" dt="2025-09-29T02:09:35.946" v="87"/>
          <ac:inkMkLst>
            <pc:docMk/>
            <pc:sldMk cId="1889756850" sldId="301"/>
            <ac:inkMk id="82" creationId="{9DF2A4E4-A42C-60FE-41A8-0861883049E8}"/>
          </ac:inkMkLst>
        </pc:inkChg>
        <pc:inkChg chg="add del">
          <ac:chgData name="Fuentes-Cabrera, Miguel" userId="1bb9fb8f-7ff7-4823-9c46-dbbc0dc47453" providerId="ADAL" clId="{48C3F3B1-CA5D-8248-952C-27F3ECAC8EEC}" dt="2025-09-29T02:09:35.946" v="87"/>
          <ac:inkMkLst>
            <pc:docMk/>
            <pc:sldMk cId="1889756850" sldId="301"/>
            <ac:inkMk id="83" creationId="{14A2B86C-1BC7-8D5F-9CA5-6FA0A75EA88A}"/>
          </ac:inkMkLst>
        </pc:inkChg>
        <pc:inkChg chg="add del">
          <ac:chgData name="Fuentes-Cabrera, Miguel" userId="1bb9fb8f-7ff7-4823-9c46-dbbc0dc47453" providerId="ADAL" clId="{48C3F3B1-CA5D-8248-952C-27F3ECAC8EEC}" dt="2025-09-29T02:09:35.946" v="87"/>
          <ac:inkMkLst>
            <pc:docMk/>
            <pc:sldMk cId="1889756850" sldId="301"/>
            <ac:inkMk id="84" creationId="{CD9583AF-C8E7-BBCF-E064-9C8B97A844EB}"/>
          </ac:inkMkLst>
        </pc:inkChg>
        <pc:inkChg chg="add del">
          <ac:chgData name="Fuentes-Cabrera, Miguel" userId="1bb9fb8f-7ff7-4823-9c46-dbbc0dc47453" providerId="ADAL" clId="{48C3F3B1-CA5D-8248-952C-27F3ECAC8EEC}" dt="2025-09-29T02:09:35.946" v="87"/>
          <ac:inkMkLst>
            <pc:docMk/>
            <pc:sldMk cId="1889756850" sldId="301"/>
            <ac:inkMk id="85" creationId="{5773F856-01DA-580D-0A3A-01A65A196FBF}"/>
          </ac:inkMkLst>
        </pc:inkChg>
        <pc:inkChg chg="add del">
          <ac:chgData name="Fuentes-Cabrera, Miguel" userId="1bb9fb8f-7ff7-4823-9c46-dbbc0dc47453" providerId="ADAL" clId="{48C3F3B1-CA5D-8248-952C-27F3ECAC8EEC}" dt="2025-09-29T02:09:35.946" v="87"/>
          <ac:inkMkLst>
            <pc:docMk/>
            <pc:sldMk cId="1889756850" sldId="301"/>
            <ac:inkMk id="86" creationId="{8F78C82C-8D97-4BBD-38B0-BF7B947C03CB}"/>
          </ac:inkMkLst>
        </pc:inkChg>
        <pc:inkChg chg="add reco">
          <ac:chgData name="Fuentes-Cabrera, Miguel" userId="1bb9fb8f-7ff7-4823-9c46-dbbc0dc47453" providerId="ADAL" clId="{48C3F3B1-CA5D-8248-952C-27F3ECAC8EEC}" dt="2025-09-29T02:09:35.946" v="87"/>
          <ac:inkMkLst>
            <pc:docMk/>
            <pc:sldMk cId="1889756850" sldId="301"/>
            <ac:inkMk id="87" creationId="{009236FF-36F8-1BFC-67E7-2FF895A1F3D2}"/>
          </ac:inkMkLst>
        </pc:inkChg>
        <pc:inkChg chg="add del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88" creationId="{1DA98522-0EE5-29A8-457C-2977BE6139F5}"/>
          </ac:inkMkLst>
        </pc:inkChg>
        <pc:inkChg chg="add del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89" creationId="{1A8B341D-0C92-481B-FC8C-82C64343EDC0}"/>
          </ac:inkMkLst>
        </pc:inkChg>
        <pc:inkChg chg="add del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90" creationId="{E78B70F2-9E0F-7996-8748-ED9049B282CA}"/>
          </ac:inkMkLst>
        </pc:inkChg>
        <pc:inkChg chg="add del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91" creationId="{D7B58C9C-3DC4-D9B0-F02D-C804CB683371}"/>
          </ac:inkMkLst>
        </pc:inkChg>
        <pc:inkChg chg="add del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92" creationId="{D0BD5CB4-842F-E5A0-19BD-60ECB4437628}"/>
          </ac:inkMkLst>
        </pc:inkChg>
        <pc:inkChg chg="add del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93" creationId="{18832710-1B1E-59C4-6F32-DCB0CFA459D1}"/>
          </ac:inkMkLst>
        </pc:inkChg>
        <pc:inkChg chg="add del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94" creationId="{82B87371-1265-CE9D-2DAE-E8C3F838F45E}"/>
          </ac:inkMkLst>
        </pc:inkChg>
        <pc:inkChg chg="add del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95" creationId="{F7994F07-1A7C-CBBF-C0C1-3572CAD6856E}"/>
          </ac:inkMkLst>
        </pc:inkChg>
        <pc:inkChg chg="add">
          <ac:chgData name="Fuentes-Cabrera, Miguel" userId="1bb9fb8f-7ff7-4823-9c46-dbbc0dc47453" providerId="ADAL" clId="{48C3F3B1-CA5D-8248-952C-27F3ECAC8EEC}" dt="2025-09-29T02:09:38.786" v="96"/>
          <ac:inkMkLst>
            <pc:docMk/>
            <pc:sldMk cId="1889756850" sldId="301"/>
            <ac:inkMk id="96" creationId="{FC6CDD2D-CD08-91DA-7112-6F3C36FE101B}"/>
          </ac:inkMkLst>
        </pc:inkChg>
        <pc:inkChg chg="add">
          <ac:chgData name="Fuentes-Cabrera, Miguel" userId="1bb9fb8f-7ff7-4823-9c46-dbbc0dc47453" providerId="ADAL" clId="{48C3F3B1-CA5D-8248-952C-27F3ECAC8EEC}" dt="2025-09-29T02:09:38.885" v="97"/>
          <ac:inkMkLst>
            <pc:docMk/>
            <pc:sldMk cId="1889756850" sldId="301"/>
            <ac:inkMk id="97" creationId="{EDCFC9FE-5B68-055A-49E0-855E9EB0EB20}"/>
          </ac:inkMkLst>
        </pc:inkChg>
        <pc:inkChg chg="add">
          <ac:chgData name="Fuentes-Cabrera, Miguel" userId="1bb9fb8f-7ff7-4823-9c46-dbbc0dc47453" providerId="ADAL" clId="{48C3F3B1-CA5D-8248-952C-27F3ECAC8EEC}" dt="2025-09-29T02:09:39.253" v="98"/>
          <ac:inkMkLst>
            <pc:docMk/>
            <pc:sldMk cId="1889756850" sldId="301"/>
            <ac:inkMk id="98" creationId="{2154D1E1-213B-8F2E-7FD2-A0C4C5EC795F}"/>
          </ac:inkMkLst>
        </pc:inkChg>
        <pc:inkChg chg="add del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99" creationId="{44EF846B-0FB4-77C4-EFEC-198BD1FFD6E2}"/>
          </ac:inkMkLst>
        </pc:inkChg>
        <pc:inkChg chg="add reco">
          <ac:chgData name="Fuentes-Cabrera, Miguel" userId="1bb9fb8f-7ff7-4823-9c46-dbbc0dc47453" providerId="ADAL" clId="{48C3F3B1-CA5D-8248-952C-27F3ECAC8EEC}" dt="2025-09-29T02:09:40.290" v="100"/>
          <ac:inkMkLst>
            <pc:docMk/>
            <pc:sldMk cId="1889756850" sldId="301"/>
            <ac:inkMk id="100" creationId="{CDD5B0D0-1FAF-A41A-8BA9-E51A7459E713}"/>
          </ac:inkMkLst>
        </pc:inkChg>
      </pc:sldChg>
      <pc:sldChg chg="addSp delSp modSp">
        <pc:chgData name="Fuentes-Cabrera, Miguel" userId="1bb9fb8f-7ff7-4823-9c46-dbbc0dc47453" providerId="ADAL" clId="{48C3F3B1-CA5D-8248-952C-27F3ECAC8EEC}" dt="2025-09-29T02:23:25.080" v="512"/>
        <pc:sldMkLst>
          <pc:docMk/>
          <pc:sldMk cId="3822991071" sldId="302"/>
        </pc:sldMkLst>
        <pc:inkChg chg="add del">
          <ac:chgData name="Fuentes-Cabrera, Miguel" userId="1bb9fb8f-7ff7-4823-9c46-dbbc0dc47453" providerId="ADAL" clId="{48C3F3B1-CA5D-8248-952C-27F3ECAC8EEC}" dt="2025-09-29T02:11:34.507" v="104"/>
          <ac:inkMkLst>
            <pc:docMk/>
            <pc:sldMk cId="3822991071" sldId="302"/>
            <ac:inkMk id="2" creationId="{1F182963-6FD0-2ECC-718F-0AD878AA3735}"/>
          </ac:inkMkLst>
        </pc:inkChg>
        <pc:inkChg chg="add del">
          <ac:chgData name="Fuentes-Cabrera, Miguel" userId="1bb9fb8f-7ff7-4823-9c46-dbbc0dc47453" providerId="ADAL" clId="{48C3F3B1-CA5D-8248-952C-27F3ECAC8EEC}" dt="2025-09-29T02:11:34.507" v="104"/>
          <ac:inkMkLst>
            <pc:docMk/>
            <pc:sldMk cId="3822991071" sldId="302"/>
            <ac:inkMk id="3" creationId="{A5CF97C0-7E9E-0CB2-03A7-0E291E26E854}"/>
          </ac:inkMkLst>
        </pc:inkChg>
        <pc:inkChg chg="add del">
          <ac:chgData name="Fuentes-Cabrera, Miguel" userId="1bb9fb8f-7ff7-4823-9c46-dbbc0dc47453" providerId="ADAL" clId="{48C3F3B1-CA5D-8248-952C-27F3ECAC8EEC}" dt="2025-09-29T02:11:34.507" v="104"/>
          <ac:inkMkLst>
            <pc:docMk/>
            <pc:sldMk cId="3822991071" sldId="302"/>
            <ac:inkMk id="4" creationId="{99A405A5-EF9C-A2D1-A829-B812F6B65C11}"/>
          </ac:inkMkLst>
        </pc:inkChg>
        <pc:inkChg chg="add reco">
          <ac:chgData name="Fuentes-Cabrera, Miguel" userId="1bb9fb8f-7ff7-4823-9c46-dbbc0dc47453" providerId="ADAL" clId="{48C3F3B1-CA5D-8248-952C-27F3ECAC8EEC}" dt="2025-09-29T02:11:34.507" v="104"/>
          <ac:inkMkLst>
            <pc:docMk/>
            <pc:sldMk cId="3822991071" sldId="302"/>
            <ac:inkMk id="5" creationId="{1701FFB0-1EF7-760C-5528-438B8FCDFFB5}"/>
          </ac:inkMkLst>
        </pc:inkChg>
        <pc:inkChg chg="add del">
          <ac:chgData name="Fuentes-Cabrera, Miguel" userId="1bb9fb8f-7ff7-4823-9c46-dbbc0dc47453" providerId="ADAL" clId="{48C3F3B1-CA5D-8248-952C-27F3ECAC8EEC}" dt="2025-09-29T02:11:39.237" v="109"/>
          <ac:inkMkLst>
            <pc:docMk/>
            <pc:sldMk cId="3822991071" sldId="302"/>
            <ac:inkMk id="6" creationId="{B9BB21F5-7CFC-DB2A-104F-030E1620635A}"/>
          </ac:inkMkLst>
        </pc:inkChg>
        <pc:inkChg chg="add del">
          <ac:chgData name="Fuentes-Cabrera, Miguel" userId="1bb9fb8f-7ff7-4823-9c46-dbbc0dc47453" providerId="ADAL" clId="{48C3F3B1-CA5D-8248-952C-27F3ECAC8EEC}" dt="2025-09-29T02:11:39.237" v="109"/>
          <ac:inkMkLst>
            <pc:docMk/>
            <pc:sldMk cId="3822991071" sldId="302"/>
            <ac:inkMk id="7" creationId="{E1553DFF-7401-C541-7D80-D0A688817C36}"/>
          </ac:inkMkLst>
        </pc:inkChg>
        <pc:inkChg chg="add del">
          <ac:chgData name="Fuentes-Cabrera, Miguel" userId="1bb9fb8f-7ff7-4823-9c46-dbbc0dc47453" providerId="ADAL" clId="{48C3F3B1-CA5D-8248-952C-27F3ECAC8EEC}" dt="2025-09-29T02:11:39.237" v="109"/>
          <ac:inkMkLst>
            <pc:docMk/>
            <pc:sldMk cId="3822991071" sldId="302"/>
            <ac:inkMk id="8" creationId="{EB2E51C0-AAA9-B5AF-5E0D-9392825F9A32}"/>
          </ac:inkMkLst>
        </pc:inkChg>
        <pc:inkChg chg="add del reco">
          <ac:chgData name="Fuentes-Cabrera, Miguel" userId="1bb9fb8f-7ff7-4823-9c46-dbbc0dc47453" providerId="ADAL" clId="{48C3F3B1-CA5D-8248-952C-27F3ECAC8EEC}" dt="2025-09-29T02:11:39.237" v="109"/>
          <ac:inkMkLst>
            <pc:docMk/>
            <pc:sldMk cId="3822991071" sldId="302"/>
            <ac:inkMk id="9" creationId="{1F6370A6-6CCA-5918-CA9F-8A6E2036ADD9}"/>
          </ac:inkMkLst>
        </pc:inkChg>
        <pc:inkChg chg="add del">
          <ac:chgData name="Fuentes-Cabrera, Miguel" userId="1bb9fb8f-7ff7-4823-9c46-dbbc0dc47453" providerId="ADAL" clId="{48C3F3B1-CA5D-8248-952C-27F3ECAC8EEC}" dt="2025-09-29T02:11:42.458" v="115"/>
          <ac:inkMkLst>
            <pc:docMk/>
            <pc:sldMk cId="3822991071" sldId="302"/>
            <ac:inkMk id="10" creationId="{6FA73F36-5939-5E1E-80D7-60ABCFAE1179}"/>
          </ac:inkMkLst>
        </pc:inkChg>
        <pc:inkChg chg="add del">
          <ac:chgData name="Fuentes-Cabrera, Miguel" userId="1bb9fb8f-7ff7-4823-9c46-dbbc0dc47453" providerId="ADAL" clId="{48C3F3B1-CA5D-8248-952C-27F3ECAC8EEC}" dt="2025-09-29T02:11:42.458" v="115"/>
          <ac:inkMkLst>
            <pc:docMk/>
            <pc:sldMk cId="3822991071" sldId="302"/>
            <ac:inkMk id="11" creationId="{4382A869-B62C-C446-933C-52F97C46DA7D}"/>
          </ac:inkMkLst>
        </pc:inkChg>
        <pc:inkChg chg="add del">
          <ac:chgData name="Fuentes-Cabrera, Miguel" userId="1bb9fb8f-7ff7-4823-9c46-dbbc0dc47453" providerId="ADAL" clId="{48C3F3B1-CA5D-8248-952C-27F3ECAC8EEC}" dt="2025-09-29T02:11:42.458" v="115"/>
          <ac:inkMkLst>
            <pc:docMk/>
            <pc:sldMk cId="3822991071" sldId="302"/>
            <ac:inkMk id="12" creationId="{D520032B-A24B-2C2C-90DA-B1C0F588D451}"/>
          </ac:inkMkLst>
        </pc:inkChg>
        <pc:inkChg chg="add del">
          <ac:chgData name="Fuentes-Cabrera, Miguel" userId="1bb9fb8f-7ff7-4823-9c46-dbbc0dc47453" providerId="ADAL" clId="{48C3F3B1-CA5D-8248-952C-27F3ECAC8EEC}" dt="2025-09-29T02:11:42.458" v="115"/>
          <ac:inkMkLst>
            <pc:docMk/>
            <pc:sldMk cId="3822991071" sldId="302"/>
            <ac:inkMk id="13" creationId="{C2CE142D-DBF3-AC3E-512F-8D697E753AF3}"/>
          </ac:inkMkLst>
        </pc:inkChg>
        <pc:inkChg chg="add del">
          <ac:chgData name="Fuentes-Cabrera, Miguel" userId="1bb9fb8f-7ff7-4823-9c46-dbbc0dc47453" providerId="ADAL" clId="{48C3F3B1-CA5D-8248-952C-27F3ECAC8EEC}" dt="2025-09-29T02:11:42.458" v="115"/>
          <ac:inkMkLst>
            <pc:docMk/>
            <pc:sldMk cId="3822991071" sldId="302"/>
            <ac:inkMk id="14" creationId="{81226DC9-BF16-3116-8A53-601FEA1200A0}"/>
          </ac:inkMkLst>
        </pc:inkChg>
        <pc:inkChg chg="add reco">
          <ac:chgData name="Fuentes-Cabrera, Miguel" userId="1bb9fb8f-7ff7-4823-9c46-dbbc0dc47453" providerId="ADAL" clId="{48C3F3B1-CA5D-8248-952C-27F3ECAC8EEC}" dt="2025-09-29T02:11:42.458" v="115"/>
          <ac:inkMkLst>
            <pc:docMk/>
            <pc:sldMk cId="3822991071" sldId="302"/>
            <ac:inkMk id="15" creationId="{43A87AE0-9A1F-9CD9-C5C4-E32BFAA3B2A0}"/>
          </ac:inkMkLst>
        </pc:inkChg>
        <pc:inkChg chg="add">
          <ac:chgData name="Fuentes-Cabrera, Miguel" userId="1bb9fb8f-7ff7-4823-9c46-dbbc0dc47453" providerId="ADAL" clId="{48C3F3B1-CA5D-8248-952C-27F3ECAC8EEC}" dt="2025-09-29T02:11:42.748" v="116"/>
          <ac:inkMkLst>
            <pc:docMk/>
            <pc:sldMk cId="3822991071" sldId="302"/>
            <ac:inkMk id="16" creationId="{D47110B8-B68F-1D71-CEB5-49009CD1D46C}"/>
          </ac:inkMkLst>
        </pc:inkChg>
        <pc:inkChg chg="add del">
          <ac:chgData name="Fuentes-Cabrera, Miguel" userId="1bb9fb8f-7ff7-4823-9c46-dbbc0dc47453" providerId="ADAL" clId="{48C3F3B1-CA5D-8248-952C-27F3ECAC8EEC}" dt="2025-09-29T02:19:52.270" v="401"/>
          <ac:inkMkLst>
            <pc:docMk/>
            <pc:sldMk cId="3822991071" sldId="302"/>
            <ac:inkMk id="17" creationId="{E7955611-0016-34C0-F64A-4FFAB32470FD}"/>
          </ac:inkMkLst>
        </pc:inkChg>
        <pc:inkChg chg="add del">
          <ac:chgData name="Fuentes-Cabrera, Miguel" userId="1bb9fb8f-7ff7-4823-9c46-dbbc0dc47453" providerId="ADAL" clId="{48C3F3B1-CA5D-8248-952C-27F3ECAC8EEC}" dt="2025-09-29T02:11:49.365" v="120"/>
          <ac:inkMkLst>
            <pc:docMk/>
            <pc:sldMk cId="3822991071" sldId="302"/>
            <ac:inkMk id="18" creationId="{AA787BBB-A980-AA3D-B7F4-BF1B66F6E6DF}"/>
          </ac:inkMkLst>
        </pc:inkChg>
        <pc:inkChg chg="add del">
          <ac:chgData name="Fuentes-Cabrera, Miguel" userId="1bb9fb8f-7ff7-4823-9c46-dbbc0dc47453" providerId="ADAL" clId="{48C3F3B1-CA5D-8248-952C-27F3ECAC8EEC}" dt="2025-09-29T02:11:49.365" v="120"/>
          <ac:inkMkLst>
            <pc:docMk/>
            <pc:sldMk cId="3822991071" sldId="302"/>
            <ac:inkMk id="19" creationId="{18F4C5D3-4799-A922-55C3-4C5D6F992CC2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19:51.875" v="400"/>
          <ac:inkMkLst>
            <pc:docMk/>
            <pc:sldMk cId="3822991071" sldId="302"/>
            <ac:inkMk id="20" creationId="{0318B7B1-42BA-C8C2-C021-159ADAF6C83D}"/>
          </ac:inkMkLst>
        </pc:inkChg>
        <pc:inkChg chg="add del">
          <ac:chgData name="Fuentes-Cabrera, Miguel" userId="1bb9fb8f-7ff7-4823-9c46-dbbc0dc47453" providerId="ADAL" clId="{48C3F3B1-CA5D-8248-952C-27F3ECAC8EEC}" dt="2025-09-29T02:11:57.944" v="126"/>
          <ac:inkMkLst>
            <pc:docMk/>
            <pc:sldMk cId="3822991071" sldId="302"/>
            <ac:inkMk id="21" creationId="{A621F4D3-A2D6-B0D5-16E6-FF361BBF683D}"/>
          </ac:inkMkLst>
        </pc:inkChg>
        <pc:inkChg chg="add del">
          <ac:chgData name="Fuentes-Cabrera, Miguel" userId="1bb9fb8f-7ff7-4823-9c46-dbbc0dc47453" providerId="ADAL" clId="{48C3F3B1-CA5D-8248-952C-27F3ECAC8EEC}" dt="2025-09-29T02:11:57.944" v="126"/>
          <ac:inkMkLst>
            <pc:docMk/>
            <pc:sldMk cId="3822991071" sldId="302"/>
            <ac:inkMk id="22" creationId="{99C9DBDB-0E4B-423F-B9B6-6A0A30530672}"/>
          </ac:inkMkLst>
        </pc:inkChg>
        <pc:inkChg chg="add del">
          <ac:chgData name="Fuentes-Cabrera, Miguel" userId="1bb9fb8f-7ff7-4823-9c46-dbbc0dc47453" providerId="ADAL" clId="{48C3F3B1-CA5D-8248-952C-27F3ECAC8EEC}" dt="2025-09-29T02:11:57.944" v="126"/>
          <ac:inkMkLst>
            <pc:docMk/>
            <pc:sldMk cId="3822991071" sldId="302"/>
            <ac:inkMk id="23" creationId="{95D67DF6-B08D-8434-D6D8-DD670D05CB2B}"/>
          </ac:inkMkLst>
        </pc:inkChg>
        <pc:inkChg chg="add del">
          <ac:chgData name="Fuentes-Cabrera, Miguel" userId="1bb9fb8f-7ff7-4823-9c46-dbbc0dc47453" providerId="ADAL" clId="{48C3F3B1-CA5D-8248-952C-27F3ECAC8EEC}" dt="2025-09-29T02:11:57.944" v="126"/>
          <ac:inkMkLst>
            <pc:docMk/>
            <pc:sldMk cId="3822991071" sldId="302"/>
            <ac:inkMk id="24" creationId="{B0B92F74-33B5-40C7-6100-B291B49BDED4}"/>
          </ac:inkMkLst>
        </pc:inkChg>
        <pc:inkChg chg="add del">
          <ac:chgData name="Fuentes-Cabrera, Miguel" userId="1bb9fb8f-7ff7-4823-9c46-dbbc0dc47453" providerId="ADAL" clId="{48C3F3B1-CA5D-8248-952C-27F3ECAC8EEC}" dt="2025-09-29T02:11:57.944" v="126"/>
          <ac:inkMkLst>
            <pc:docMk/>
            <pc:sldMk cId="3822991071" sldId="302"/>
            <ac:inkMk id="25" creationId="{336EB43B-99C1-305A-B793-11B1764DC8A5}"/>
          </ac:inkMkLst>
        </pc:inkChg>
        <pc:inkChg chg="add mod reco modStrokes">
          <ac:chgData name="Fuentes-Cabrera, Miguel" userId="1bb9fb8f-7ff7-4823-9c46-dbbc0dc47453" providerId="ADAL" clId="{48C3F3B1-CA5D-8248-952C-27F3ECAC8EEC}" dt="2025-09-29T02:12:00.191" v="127"/>
          <ac:inkMkLst>
            <pc:docMk/>
            <pc:sldMk cId="3822991071" sldId="302"/>
            <ac:inkMk id="26" creationId="{45BDAFDA-2655-4CB8-246A-BE2B888149F8}"/>
          </ac:inkMkLst>
        </pc:inkChg>
        <pc:inkChg chg="add del">
          <ac:chgData name="Fuentes-Cabrera, Miguel" userId="1bb9fb8f-7ff7-4823-9c46-dbbc0dc47453" providerId="ADAL" clId="{48C3F3B1-CA5D-8248-952C-27F3ECAC8EEC}" dt="2025-09-29T02:12:05.341" v="130"/>
          <ac:inkMkLst>
            <pc:docMk/>
            <pc:sldMk cId="3822991071" sldId="302"/>
            <ac:inkMk id="27" creationId="{60CAAB73-7545-382F-9BA4-D339EE324C53}"/>
          </ac:inkMkLst>
        </pc:inkChg>
        <pc:inkChg chg="add del">
          <ac:chgData name="Fuentes-Cabrera, Miguel" userId="1bb9fb8f-7ff7-4823-9c46-dbbc0dc47453" providerId="ADAL" clId="{48C3F3B1-CA5D-8248-952C-27F3ECAC8EEC}" dt="2025-09-29T02:12:05.341" v="130"/>
          <ac:inkMkLst>
            <pc:docMk/>
            <pc:sldMk cId="3822991071" sldId="302"/>
            <ac:inkMk id="28" creationId="{B83CB2E4-4C2A-9A3E-AAF4-BA724BD4B6C7}"/>
          </ac:inkMkLst>
        </pc:inkChg>
        <pc:inkChg chg="add reco">
          <ac:chgData name="Fuentes-Cabrera, Miguel" userId="1bb9fb8f-7ff7-4823-9c46-dbbc0dc47453" providerId="ADAL" clId="{48C3F3B1-CA5D-8248-952C-27F3ECAC8EEC}" dt="2025-09-29T02:12:05.341" v="130"/>
          <ac:inkMkLst>
            <pc:docMk/>
            <pc:sldMk cId="3822991071" sldId="302"/>
            <ac:inkMk id="29" creationId="{FEC0AEA9-3DAA-BFD0-1BF6-8B6916D4BC41}"/>
          </ac:inkMkLst>
        </pc:inkChg>
        <pc:inkChg chg="add del">
          <ac:chgData name="Fuentes-Cabrera, Miguel" userId="1bb9fb8f-7ff7-4823-9c46-dbbc0dc47453" providerId="ADAL" clId="{48C3F3B1-CA5D-8248-952C-27F3ECAC8EEC}" dt="2025-09-29T02:12:11.755" v="134"/>
          <ac:inkMkLst>
            <pc:docMk/>
            <pc:sldMk cId="3822991071" sldId="302"/>
            <ac:inkMk id="30" creationId="{ABA33DEB-2156-818B-1BEC-FD0D880AF1AA}"/>
          </ac:inkMkLst>
        </pc:inkChg>
        <pc:inkChg chg="add del">
          <ac:chgData name="Fuentes-Cabrera, Miguel" userId="1bb9fb8f-7ff7-4823-9c46-dbbc0dc47453" providerId="ADAL" clId="{48C3F3B1-CA5D-8248-952C-27F3ECAC8EEC}" dt="2025-09-29T02:12:11.755" v="134"/>
          <ac:inkMkLst>
            <pc:docMk/>
            <pc:sldMk cId="3822991071" sldId="302"/>
            <ac:inkMk id="31" creationId="{7EF12A79-A1A4-A646-86DC-3B1F74028EE4}"/>
          </ac:inkMkLst>
        </pc:inkChg>
        <pc:inkChg chg="add del">
          <ac:chgData name="Fuentes-Cabrera, Miguel" userId="1bb9fb8f-7ff7-4823-9c46-dbbc0dc47453" providerId="ADAL" clId="{48C3F3B1-CA5D-8248-952C-27F3ECAC8EEC}" dt="2025-09-29T02:12:11.755" v="134"/>
          <ac:inkMkLst>
            <pc:docMk/>
            <pc:sldMk cId="3822991071" sldId="302"/>
            <ac:inkMk id="32" creationId="{C7BA8CE5-2EF4-67CF-BB2A-564336312898}"/>
          </ac:inkMkLst>
        </pc:inkChg>
        <pc:inkChg chg="add del reco">
          <ac:chgData name="Fuentes-Cabrera, Miguel" userId="1bb9fb8f-7ff7-4823-9c46-dbbc0dc47453" providerId="ADAL" clId="{48C3F3B1-CA5D-8248-952C-27F3ECAC8EEC}" dt="2025-09-29T02:14:54.060" v="266"/>
          <ac:inkMkLst>
            <pc:docMk/>
            <pc:sldMk cId="3822991071" sldId="302"/>
            <ac:inkMk id="33" creationId="{D983812A-414F-104E-E773-51CB532075EC}"/>
          </ac:inkMkLst>
        </pc:inkChg>
        <pc:inkChg chg="add del">
          <ac:chgData name="Fuentes-Cabrera, Miguel" userId="1bb9fb8f-7ff7-4823-9c46-dbbc0dc47453" providerId="ADAL" clId="{48C3F3B1-CA5D-8248-952C-27F3ECAC8EEC}" dt="2025-09-29T02:12:13.408" v="137"/>
          <ac:inkMkLst>
            <pc:docMk/>
            <pc:sldMk cId="3822991071" sldId="302"/>
            <ac:inkMk id="34" creationId="{3A3745B3-111F-D9AE-1473-FF944B93D529}"/>
          </ac:inkMkLst>
        </pc:inkChg>
        <pc:inkChg chg="add del">
          <ac:chgData name="Fuentes-Cabrera, Miguel" userId="1bb9fb8f-7ff7-4823-9c46-dbbc0dc47453" providerId="ADAL" clId="{48C3F3B1-CA5D-8248-952C-27F3ECAC8EEC}" dt="2025-09-29T02:12:13.408" v="137"/>
          <ac:inkMkLst>
            <pc:docMk/>
            <pc:sldMk cId="3822991071" sldId="302"/>
            <ac:inkMk id="35" creationId="{318F755A-FABD-D0B1-277D-E5EF16C313B9}"/>
          </ac:inkMkLst>
        </pc:inkChg>
        <pc:inkChg chg="add del reco">
          <ac:chgData name="Fuentes-Cabrera, Miguel" userId="1bb9fb8f-7ff7-4823-9c46-dbbc0dc47453" providerId="ADAL" clId="{48C3F3B1-CA5D-8248-952C-27F3ECAC8EEC}" dt="2025-09-29T02:14:54.047" v="265"/>
          <ac:inkMkLst>
            <pc:docMk/>
            <pc:sldMk cId="3822991071" sldId="302"/>
            <ac:inkMk id="36" creationId="{99C10863-7A9A-50BD-4C17-6CC62AB2A5DE}"/>
          </ac:inkMkLst>
        </pc:inkChg>
        <pc:inkChg chg="add del">
          <ac:chgData name="Fuentes-Cabrera, Miguel" userId="1bb9fb8f-7ff7-4823-9c46-dbbc0dc47453" providerId="ADAL" clId="{48C3F3B1-CA5D-8248-952C-27F3ECAC8EEC}" dt="2025-09-29T02:12:27.284" v="140"/>
          <ac:inkMkLst>
            <pc:docMk/>
            <pc:sldMk cId="3822991071" sldId="302"/>
            <ac:inkMk id="37" creationId="{5AAB0948-5472-4DC9-BAD8-E362F198A4FA}"/>
          </ac:inkMkLst>
        </pc:inkChg>
        <pc:inkChg chg="add del">
          <ac:chgData name="Fuentes-Cabrera, Miguel" userId="1bb9fb8f-7ff7-4823-9c46-dbbc0dc47453" providerId="ADAL" clId="{48C3F3B1-CA5D-8248-952C-27F3ECAC8EEC}" dt="2025-09-29T02:12:27.284" v="140"/>
          <ac:inkMkLst>
            <pc:docMk/>
            <pc:sldMk cId="3822991071" sldId="302"/>
            <ac:inkMk id="38" creationId="{7FBABAA6-86A6-20FF-EE9A-271100E0F32F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13:26.470" v="202"/>
          <ac:inkMkLst>
            <pc:docMk/>
            <pc:sldMk cId="3822991071" sldId="302"/>
            <ac:inkMk id="39" creationId="{4467505D-FFC4-18DE-F59E-6F3F542813FE}"/>
          </ac:inkMkLst>
        </pc:inkChg>
        <pc:inkChg chg="add del">
          <ac:chgData name="Fuentes-Cabrera, Miguel" userId="1bb9fb8f-7ff7-4823-9c46-dbbc0dc47453" providerId="ADAL" clId="{48C3F3B1-CA5D-8248-952C-27F3ECAC8EEC}" dt="2025-09-29T02:12:35.123" v="150"/>
          <ac:inkMkLst>
            <pc:docMk/>
            <pc:sldMk cId="3822991071" sldId="302"/>
            <ac:inkMk id="40" creationId="{A87D7084-409A-24F5-05CD-BAAD582A5EBB}"/>
          </ac:inkMkLst>
        </pc:inkChg>
        <pc:inkChg chg="add del">
          <ac:chgData name="Fuentes-Cabrera, Miguel" userId="1bb9fb8f-7ff7-4823-9c46-dbbc0dc47453" providerId="ADAL" clId="{48C3F3B1-CA5D-8248-952C-27F3ECAC8EEC}" dt="2025-09-29T02:12:35.123" v="150"/>
          <ac:inkMkLst>
            <pc:docMk/>
            <pc:sldMk cId="3822991071" sldId="302"/>
            <ac:inkMk id="41" creationId="{AD556FF6-A98C-0954-5F94-CFC5A0CF71CD}"/>
          </ac:inkMkLst>
        </pc:inkChg>
        <pc:inkChg chg="add del">
          <ac:chgData name="Fuentes-Cabrera, Miguel" userId="1bb9fb8f-7ff7-4823-9c46-dbbc0dc47453" providerId="ADAL" clId="{48C3F3B1-CA5D-8248-952C-27F3ECAC8EEC}" dt="2025-09-29T02:12:35.123" v="150"/>
          <ac:inkMkLst>
            <pc:docMk/>
            <pc:sldMk cId="3822991071" sldId="302"/>
            <ac:inkMk id="42" creationId="{A5EB3831-F3CA-31E5-88AC-02AAF5BA0783}"/>
          </ac:inkMkLst>
        </pc:inkChg>
        <pc:inkChg chg="add del">
          <ac:chgData name="Fuentes-Cabrera, Miguel" userId="1bb9fb8f-7ff7-4823-9c46-dbbc0dc47453" providerId="ADAL" clId="{48C3F3B1-CA5D-8248-952C-27F3ECAC8EEC}" dt="2025-09-29T02:13:26.486" v="207"/>
          <ac:inkMkLst>
            <pc:docMk/>
            <pc:sldMk cId="3822991071" sldId="302"/>
            <ac:inkMk id="43" creationId="{FF7D7A76-0429-20A2-FE27-D34BCC5CF26E}"/>
          </ac:inkMkLst>
        </pc:inkChg>
        <pc:inkChg chg="add del">
          <ac:chgData name="Fuentes-Cabrera, Miguel" userId="1bb9fb8f-7ff7-4823-9c46-dbbc0dc47453" providerId="ADAL" clId="{48C3F3B1-CA5D-8248-952C-27F3ECAC8EEC}" dt="2025-09-29T02:12:35.123" v="150"/>
          <ac:inkMkLst>
            <pc:docMk/>
            <pc:sldMk cId="3822991071" sldId="302"/>
            <ac:inkMk id="44" creationId="{90691905-FC2E-8D61-3266-699B89BE9939}"/>
          </ac:inkMkLst>
        </pc:inkChg>
        <pc:inkChg chg="add del">
          <ac:chgData name="Fuentes-Cabrera, Miguel" userId="1bb9fb8f-7ff7-4823-9c46-dbbc0dc47453" providerId="ADAL" clId="{48C3F3B1-CA5D-8248-952C-27F3ECAC8EEC}" dt="2025-09-29T02:12:35.123" v="150"/>
          <ac:inkMkLst>
            <pc:docMk/>
            <pc:sldMk cId="3822991071" sldId="302"/>
            <ac:inkMk id="45" creationId="{376D9142-104B-EBF3-A537-ECD39045DE5A}"/>
          </ac:inkMkLst>
        </pc:inkChg>
        <pc:inkChg chg="add del">
          <ac:chgData name="Fuentes-Cabrera, Miguel" userId="1bb9fb8f-7ff7-4823-9c46-dbbc0dc47453" providerId="ADAL" clId="{48C3F3B1-CA5D-8248-952C-27F3ECAC8EEC}" dt="2025-09-29T02:12:35.123" v="150"/>
          <ac:inkMkLst>
            <pc:docMk/>
            <pc:sldMk cId="3822991071" sldId="302"/>
            <ac:inkMk id="46" creationId="{87BCCC5E-70B8-E244-84AD-502C07FFDCCF}"/>
          </ac:inkMkLst>
        </pc:inkChg>
        <pc:inkChg chg="add del">
          <ac:chgData name="Fuentes-Cabrera, Miguel" userId="1bb9fb8f-7ff7-4823-9c46-dbbc0dc47453" providerId="ADAL" clId="{48C3F3B1-CA5D-8248-952C-27F3ECAC8EEC}" dt="2025-09-29T02:12:35.123" v="150"/>
          <ac:inkMkLst>
            <pc:docMk/>
            <pc:sldMk cId="3822991071" sldId="302"/>
            <ac:inkMk id="47" creationId="{FD533109-8E8D-39A9-7263-9AB79EEC07BE}"/>
          </ac:inkMkLst>
        </pc:inkChg>
        <pc:inkChg chg="add del reco">
          <ac:chgData name="Fuentes-Cabrera, Miguel" userId="1bb9fb8f-7ff7-4823-9c46-dbbc0dc47453" providerId="ADAL" clId="{48C3F3B1-CA5D-8248-952C-27F3ECAC8EEC}" dt="2025-09-29T02:13:26.495" v="210"/>
          <ac:inkMkLst>
            <pc:docMk/>
            <pc:sldMk cId="3822991071" sldId="302"/>
            <ac:inkMk id="48" creationId="{A90EC9F0-B118-7600-3BB5-DF44D8D80AB6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13:26.456" v="199"/>
          <ac:inkMkLst>
            <pc:docMk/>
            <pc:sldMk cId="3822991071" sldId="302"/>
            <ac:inkMk id="49" creationId="{2EA0A5CE-0C83-36A1-C8AD-203FDD129226}"/>
          </ac:inkMkLst>
        </pc:inkChg>
        <pc:inkChg chg="add del">
          <ac:chgData name="Fuentes-Cabrera, Miguel" userId="1bb9fb8f-7ff7-4823-9c46-dbbc0dc47453" providerId="ADAL" clId="{48C3F3B1-CA5D-8248-952C-27F3ECAC8EEC}" dt="2025-09-29T02:12:39.132" v="159"/>
          <ac:inkMkLst>
            <pc:docMk/>
            <pc:sldMk cId="3822991071" sldId="302"/>
            <ac:inkMk id="50" creationId="{FACC4839-4519-1BFE-3590-8E1ED0AC871F}"/>
          </ac:inkMkLst>
        </pc:inkChg>
        <pc:inkChg chg="add del">
          <ac:chgData name="Fuentes-Cabrera, Miguel" userId="1bb9fb8f-7ff7-4823-9c46-dbbc0dc47453" providerId="ADAL" clId="{48C3F3B1-CA5D-8248-952C-27F3ECAC8EEC}" dt="2025-09-29T02:12:39.132" v="159"/>
          <ac:inkMkLst>
            <pc:docMk/>
            <pc:sldMk cId="3822991071" sldId="302"/>
            <ac:inkMk id="51" creationId="{4447D824-7F9D-787B-FF6B-F3613F419BE5}"/>
          </ac:inkMkLst>
        </pc:inkChg>
        <pc:inkChg chg="add del">
          <ac:chgData name="Fuentes-Cabrera, Miguel" userId="1bb9fb8f-7ff7-4823-9c46-dbbc0dc47453" providerId="ADAL" clId="{48C3F3B1-CA5D-8248-952C-27F3ECAC8EEC}" dt="2025-09-29T02:12:39.132" v="159"/>
          <ac:inkMkLst>
            <pc:docMk/>
            <pc:sldMk cId="3822991071" sldId="302"/>
            <ac:inkMk id="52" creationId="{EDAF8E3F-FDAC-1DAB-9E9B-93D6F779A524}"/>
          </ac:inkMkLst>
        </pc:inkChg>
        <pc:inkChg chg="add del">
          <ac:chgData name="Fuentes-Cabrera, Miguel" userId="1bb9fb8f-7ff7-4823-9c46-dbbc0dc47453" providerId="ADAL" clId="{48C3F3B1-CA5D-8248-952C-27F3ECAC8EEC}" dt="2025-09-29T02:12:39.132" v="159"/>
          <ac:inkMkLst>
            <pc:docMk/>
            <pc:sldMk cId="3822991071" sldId="302"/>
            <ac:inkMk id="53" creationId="{FE21742B-947A-7375-B473-A072AA382E26}"/>
          </ac:inkMkLst>
        </pc:inkChg>
        <pc:inkChg chg="add del">
          <ac:chgData name="Fuentes-Cabrera, Miguel" userId="1bb9fb8f-7ff7-4823-9c46-dbbc0dc47453" providerId="ADAL" clId="{48C3F3B1-CA5D-8248-952C-27F3ECAC8EEC}" dt="2025-09-29T02:12:39.132" v="159"/>
          <ac:inkMkLst>
            <pc:docMk/>
            <pc:sldMk cId="3822991071" sldId="302"/>
            <ac:inkMk id="54" creationId="{B2067F31-9D91-4E09-DDEC-7C20F3115AC4}"/>
          </ac:inkMkLst>
        </pc:inkChg>
        <pc:inkChg chg="add del">
          <ac:chgData name="Fuentes-Cabrera, Miguel" userId="1bb9fb8f-7ff7-4823-9c46-dbbc0dc47453" providerId="ADAL" clId="{48C3F3B1-CA5D-8248-952C-27F3ECAC8EEC}" dt="2025-09-29T02:12:39.132" v="159"/>
          <ac:inkMkLst>
            <pc:docMk/>
            <pc:sldMk cId="3822991071" sldId="302"/>
            <ac:inkMk id="55" creationId="{49248BBB-9574-7576-B4C8-00F0421F16FD}"/>
          </ac:inkMkLst>
        </pc:inkChg>
        <pc:inkChg chg="add del">
          <ac:chgData name="Fuentes-Cabrera, Miguel" userId="1bb9fb8f-7ff7-4823-9c46-dbbc0dc47453" providerId="ADAL" clId="{48C3F3B1-CA5D-8248-952C-27F3ECAC8EEC}" dt="2025-09-29T02:12:39.132" v="159"/>
          <ac:inkMkLst>
            <pc:docMk/>
            <pc:sldMk cId="3822991071" sldId="302"/>
            <ac:inkMk id="56" creationId="{CF1D2824-E73C-04AA-9805-962F7F006F5E}"/>
          </ac:inkMkLst>
        </pc:inkChg>
        <pc:inkChg chg="add del">
          <ac:chgData name="Fuentes-Cabrera, Miguel" userId="1bb9fb8f-7ff7-4823-9c46-dbbc0dc47453" providerId="ADAL" clId="{48C3F3B1-CA5D-8248-952C-27F3ECAC8EEC}" dt="2025-09-29T02:12:39.132" v="159"/>
          <ac:inkMkLst>
            <pc:docMk/>
            <pc:sldMk cId="3822991071" sldId="302"/>
            <ac:inkMk id="57" creationId="{F9B23BBA-DB9F-2711-B428-EA361EEA58B1}"/>
          </ac:inkMkLst>
        </pc:inkChg>
        <pc:inkChg chg="add del reco">
          <ac:chgData name="Fuentes-Cabrera, Miguel" userId="1bb9fb8f-7ff7-4823-9c46-dbbc0dc47453" providerId="ADAL" clId="{48C3F3B1-CA5D-8248-952C-27F3ECAC8EEC}" dt="2025-09-29T02:13:26.461" v="200"/>
          <ac:inkMkLst>
            <pc:docMk/>
            <pc:sldMk cId="3822991071" sldId="302"/>
            <ac:inkMk id="58" creationId="{6BDE9385-C647-DCE8-3A22-78BA1AF441F9}"/>
          </ac:inkMkLst>
        </pc:inkChg>
        <pc:inkChg chg="add del reco">
          <ac:chgData name="Fuentes-Cabrera, Miguel" userId="1bb9fb8f-7ff7-4823-9c46-dbbc0dc47453" providerId="ADAL" clId="{48C3F3B1-CA5D-8248-952C-27F3ECAC8EEC}" dt="2025-09-29T02:13:26.449" v="198"/>
          <ac:inkMkLst>
            <pc:docMk/>
            <pc:sldMk cId="3822991071" sldId="302"/>
            <ac:inkMk id="59" creationId="{3A8A3943-F09B-7737-0CC6-DF5BFFE818B2}"/>
          </ac:inkMkLst>
        </pc:inkChg>
        <pc:inkChg chg="add del">
          <ac:chgData name="Fuentes-Cabrera, Miguel" userId="1bb9fb8f-7ff7-4823-9c46-dbbc0dc47453" providerId="ADAL" clId="{48C3F3B1-CA5D-8248-952C-27F3ECAC8EEC}" dt="2025-09-29T02:12:40.822" v="162"/>
          <ac:inkMkLst>
            <pc:docMk/>
            <pc:sldMk cId="3822991071" sldId="302"/>
            <ac:inkMk id="60" creationId="{A0FAEDEB-8800-C215-2D89-AFB31FA35B10}"/>
          </ac:inkMkLst>
        </pc:inkChg>
        <pc:inkChg chg="add del">
          <ac:chgData name="Fuentes-Cabrera, Miguel" userId="1bb9fb8f-7ff7-4823-9c46-dbbc0dc47453" providerId="ADAL" clId="{48C3F3B1-CA5D-8248-952C-27F3ECAC8EEC}" dt="2025-09-29T02:12:40.822" v="162"/>
          <ac:inkMkLst>
            <pc:docMk/>
            <pc:sldMk cId="3822991071" sldId="302"/>
            <ac:inkMk id="61" creationId="{4B6B0C46-071D-460C-7598-342CD8154D50}"/>
          </ac:inkMkLst>
        </pc:inkChg>
        <pc:inkChg chg="add del reco">
          <ac:chgData name="Fuentes-Cabrera, Miguel" userId="1bb9fb8f-7ff7-4823-9c46-dbbc0dc47453" providerId="ADAL" clId="{48C3F3B1-CA5D-8248-952C-27F3ECAC8EEC}" dt="2025-09-29T02:12:47.499" v="163"/>
          <ac:inkMkLst>
            <pc:docMk/>
            <pc:sldMk cId="3822991071" sldId="302"/>
            <ac:inkMk id="62" creationId="{19881DAF-8096-0CAE-287F-5D4E78B12B72}"/>
          </ac:inkMkLst>
        </pc:inkChg>
        <pc:inkChg chg="add del">
          <ac:chgData name="Fuentes-Cabrera, Miguel" userId="1bb9fb8f-7ff7-4823-9c46-dbbc0dc47453" providerId="ADAL" clId="{48C3F3B1-CA5D-8248-952C-27F3ECAC8EEC}" dt="2025-09-29T02:13:26.483" v="206"/>
          <ac:inkMkLst>
            <pc:docMk/>
            <pc:sldMk cId="3822991071" sldId="302"/>
            <ac:inkMk id="63" creationId="{21403235-E681-3A86-B73C-D901B470D597}"/>
          </ac:inkMkLst>
        </pc:inkChg>
        <pc:inkChg chg="add del">
          <ac:chgData name="Fuentes-Cabrera, Miguel" userId="1bb9fb8f-7ff7-4823-9c46-dbbc0dc47453" providerId="ADAL" clId="{48C3F3B1-CA5D-8248-952C-27F3ECAC8EEC}" dt="2025-09-29T02:12:52.520" v="170"/>
          <ac:inkMkLst>
            <pc:docMk/>
            <pc:sldMk cId="3822991071" sldId="302"/>
            <ac:inkMk id="64" creationId="{9C775B6B-8FED-2044-4305-124B7639DA64}"/>
          </ac:inkMkLst>
        </pc:inkChg>
        <pc:inkChg chg="add del">
          <ac:chgData name="Fuentes-Cabrera, Miguel" userId="1bb9fb8f-7ff7-4823-9c46-dbbc0dc47453" providerId="ADAL" clId="{48C3F3B1-CA5D-8248-952C-27F3ECAC8EEC}" dt="2025-09-29T02:12:52.520" v="170"/>
          <ac:inkMkLst>
            <pc:docMk/>
            <pc:sldMk cId="3822991071" sldId="302"/>
            <ac:inkMk id="65" creationId="{D40932C1-8EBB-CA41-C360-82E4804C601C}"/>
          </ac:inkMkLst>
        </pc:inkChg>
        <pc:inkChg chg="add del">
          <ac:chgData name="Fuentes-Cabrera, Miguel" userId="1bb9fb8f-7ff7-4823-9c46-dbbc0dc47453" providerId="ADAL" clId="{48C3F3B1-CA5D-8248-952C-27F3ECAC8EEC}" dt="2025-09-29T02:12:52.520" v="170"/>
          <ac:inkMkLst>
            <pc:docMk/>
            <pc:sldMk cId="3822991071" sldId="302"/>
            <ac:inkMk id="66" creationId="{AA3A605D-80EA-61FA-5B8B-3A9EBA40E3AC}"/>
          </ac:inkMkLst>
        </pc:inkChg>
        <pc:inkChg chg="add del">
          <ac:chgData name="Fuentes-Cabrera, Miguel" userId="1bb9fb8f-7ff7-4823-9c46-dbbc0dc47453" providerId="ADAL" clId="{48C3F3B1-CA5D-8248-952C-27F3ECAC8EEC}" dt="2025-09-29T02:13:26.497" v="211"/>
          <ac:inkMkLst>
            <pc:docMk/>
            <pc:sldMk cId="3822991071" sldId="302"/>
            <ac:inkMk id="67" creationId="{58D56C56-9856-6225-3C05-B3D4D469DE3C}"/>
          </ac:inkMkLst>
        </pc:inkChg>
        <pc:inkChg chg="add del reco">
          <ac:chgData name="Fuentes-Cabrera, Miguel" userId="1bb9fb8f-7ff7-4823-9c46-dbbc0dc47453" providerId="ADAL" clId="{48C3F3B1-CA5D-8248-952C-27F3ECAC8EEC}" dt="2025-09-29T02:13:26.492" v="209"/>
          <ac:inkMkLst>
            <pc:docMk/>
            <pc:sldMk cId="3822991071" sldId="302"/>
            <ac:inkMk id="68" creationId="{DB03B0BB-8E5C-C067-5024-CD0F7C7A334C}"/>
          </ac:inkMkLst>
        </pc:inkChg>
        <pc:inkChg chg="add">
          <ac:chgData name="Fuentes-Cabrera, Miguel" userId="1bb9fb8f-7ff7-4823-9c46-dbbc0dc47453" providerId="ADAL" clId="{48C3F3B1-CA5D-8248-952C-27F3ECAC8EEC}" dt="2025-09-29T02:13:11.313" v="171"/>
          <ac:inkMkLst>
            <pc:docMk/>
            <pc:sldMk cId="3822991071" sldId="302"/>
            <ac:inkMk id="69" creationId="{9E0A3462-012E-3D9C-38DD-B8FA9C941B7B}"/>
          </ac:inkMkLst>
        </pc:inkChg>
        <pc:inkChg chg="add">
          <ac:chgData name="Fuentes-Cabrera, Miguel" userId="1bb9fb8f-7ff7-4823-9c46-dbbc0dc47453" providerId="ADAL" clId="{48C3F3B1-CA5D-8248-952C-27F3ECAC8EEC}" dt="2025-09-29T02:13:11.629" v="172"/>
          <ac:inkMkLst>
            <pc:docMk/>
            <pc:sldMk cId="3822991071" sldId="302"/>
            <ac:inkMk id="70" creationId="{F8F3F815-80A1-A60D-A761-BBAA73190A88}"/>
          </ac:inkMkLst>
        </pc:inkChg>
        <pc:inkChg chg="add del">
          <ac:chgData name="Fuentes-Cabrera, Miguel" userId="1bb9fb8f-7ff7-4823-9c46-dbbc0dc47453" providerId="ADAL" clId="{48C3F3B1-CA5D-8248-952C-27F3ECAC8EEC}" dt="2025-09-29T02:13:15.512" v="183"/>
          <ac:inkMkLst>
            <pc:docMk/>
            <pc:sldMk cId="3822991071" sldId="302"/>
            <ac:inkMk id="71" creationId="{12A500D4-B764-8C57-846D-E2B219E7231C}"/>
          </ac:inkMkLst>
        </pc:inkChg>
        <pc:inkChg chg="add del">
          <ac:chgData name="Fuentes-Cabrera, Miguel" userId="1bb9fb8f-7ff7-4823-9c46-dbbc0dc47453" providerId="ADAL" clId="{48C3F3B1-CA5D-8248-952C-27F3ECAC8EEC}" dt="2025-09-29T02:13:15.512" v="183"/>
          <ac:inkMkLst>
            <pc:docMk/>
            <pc:sldMk cId="3822991071" sldId="302"/>
            <ac:inkMk id="72" creationId="{8870E096-C0A9-7686-98FE-A61DC0D576A2}"/>
          </ac:inkMkLst>
        </pc:inkChg>
        <pc:inkChg chg="add del">
          <ac:chgData name="Fuentes-Cabrera, Miguel" userId="1bb9fb8f-7ff7-4823-9c46-dbbc0dc47453" providerId="ADAL" clId="{48C3F3B1-CA5D-8248-952C-27F3ECAC8EEC}" dt="2025-09-29T02:13:15.512" v="183"/>
          <ac:inkMkLst>
            <pc:docMk/>
            <pc:sldMk cId="3822991071" sldId="302"/>
            <ac:inkMk id="73" creationId="{B42C3EB8-9064-BB46-A1D2-E34983C95EE8}"/>
          </ac:inkMkLst>
        </pc:inkChg>
        <pc:inkChg chg="add del">
          <ac:chgData name="Fuentes-Cabrera, Miguel" userId="1bb9fb8f-7ff7-4823-9c46-dbbc0dc47453" providerId="ADAL" clId="{48C3F3B1-CA5D-8248-952C-27F3ECAC8EEC}" dt="2025-09-29T02:13:15.512" v="183"/>
          <ac:inkMkLst>
            <pc:docMk/>
            <pc:sldMk cId="3822991071" sldId="302"/>
            <ac:inkMk id="74" creationId="{343AE783-EDF6-9382-4E4F-CDBC9B69B150}"/>
          </ac:inkMkLst>
        </pc:inkChg>
        <pc:inkChg chg="add del">
          <ac:chgData name="Fuentes-Cabrera, Miguel" userId="1bb9fb8f-7ff7-4823-9c46-dbbc0dc47453" providerId="ADAL" clId="{48C3F3B1-CA5D-8248-952C-27F3ECAC8EEC}" dt="2025-09-29T02:13:15.512" v="183"/>
          <ac:inkMkLst>
            <pc:docMk/>
            <pc:sldMk cId="3822991071" sldId="302"/>
            <ac:inkMk id="75" creationId="{C108D66F-366B-9D30-2C5D-5365563A3669}"/>
          </ac:inkMkLst>
        </pc:inkChg>
        <pc:inkChg chg="add del">
          <ac:chgData name="Fuentes-Cabrera, Miguel" userId="1bb9fb8f-7ff7-4823-9c46-dbbc0dc47453" providerId="ADAL" clId="{48C3F3B1-CA5D-8248-952C-27F3ECAC8EEC}" dt="2025-09-29T02:13:15.512" v="183"/>
          <ac:inkMkLst>
            <pc:docMk/>
            <pc:sldMk cId="3822991071" sldId="302"/>
            <ac:inkMk id="76" creationId="{AD4600FF-4687-A4C3-B24F-BB780A8DCA97}"/>
          </ac:inkMkLst>
        </pc:inkChg>
        <pc:inkChg chg="add del">
          <ac:chgData name="Fuentes-Cabrera, Miguel" userId="1bb9fb8f-7ff7-4823-9c46-dbbc0dc47453" providerId="ADAL" clId="{48C3F3B1-CA5D-8248-952C-27F3ECAC8EEC}" dt="2025-09-29T02:13:15.512" v="183"/>
          <ac:inkMkLst>
            <pc:docMk/>
            <pc:sldMk cId="3822991071" sldId="302"/>
            <ac:inkMk id="77" creationId="{39D963A2-FC56-9CBC-B6E1-7B7878176EC6}"/>
          </ac:inkMkLst>
        </pc:inkChg>
        <pc:inkChg chg="add del">
          <ac:chgData name="Fuentes-Cabrera, Miguel" userId="1bb9fb8f-7ff7-4823-9c46-dbbc0dc47453" providerId="ADAL" clId="{48C3F3B1-CA5D-8248-952C-27F3ECAC8EEC}" dt="2025-09-29T02:13:15.512" v="183"/>
          <ac:inkMkLst>
            <pc:docMk/>
            <pc:sldMk cId="3822991071" sldId="302"/>
            <ac:inkMk id="78" creationId="{04F7836B-FAE9-D3CA-2185-ADAE2D08B475}"/>
          </ac:inkMkLst>
        </pc:inkChg>
        <pc:inkChg chg="add">
          <ac:chgData name="Fuentes-Cabrera, Miguel" userId="1bb9fb8f-7ff7-4823-9c46-dbbc0dc47453" providerId="ADAL" clId="{48C3F3B1-CA5D-8248-952C-27F3ECAC8EEC}" dt="2025-09-29T02:13:14.446" v="181"/>
          <ac:inkMkLst>
            <pc:docMk/>
            <pc:sldMk cId="3822991071" sldId="302"/>
            <ac:inkMk id="79" creationId="{33591A21-9CC5-8545-7132-2DA59C605111}"/>
          </ac:inkMkLst>
        </pc:inkChg>
        <pc:inkChg chg="add">
          <ac:chgData name="Fuentes-Cabrera, Miguel" userId="1bb9fb8f-7ff7-4823-9c46-dbbc0dc47453" providerId="ADAL" clId="{48C3F3B1-CA5D-8248-952C-27F3ECAC8EEC}" dt="2025-09-29T02:13:14.978" v="182"/>
          <ac:inkMkLst>
            <pc:docMk/>
            <pc:sldMk cId="3822991071" sldId="302"/>
            <ac:inkMk id="80" creationId="{995F42DB-A6F4-81B0-230C-9A0C018324EA}"/>
          </ac:inkMkLst>
        </pc:inkChg>
        <pc:inkChg chg="add del reco">
          <ac:chgData name="Fuentes-Cabrera, Miguel" userId="1bb9fb8f-7ff7-4823-9c46-dbbc0dc47453" providerId="ADAL" clId="{48C3F3B1-CA5D-8248-952C-27F3ECAC8EEC}" dt="2025-09-29T02:13:26.480" v="205"/>
          <ac:inkMkLst>
            <pc:docMk/>
            <pc:sldMk cId="3822991071" sldId="302"/>
            <ac:inkMk id="81" creationId="{AD1283F5-6BFB-ACFF-7FEC-560AF0A2A1E8}"/>
          </ac:inkMkLst>
        </pc:inkChg>
        <pc:inkChg chg="add del reco">
          <ac:chgData name="Fuentes-Cabrera, Miguel" userId="1bb9fb8f-7ff7-4823-9c46-dbbc0dc47453" providerId="ADAL" clId="{48C3F3B1-CA5D-8248-952C-27F3ECAC8EEC}" dt="2025-09-29T02:13:26.477" v="204"/>
          <ac:inkMkLst>
            <pc:docMk/>
            <pc:sldMk cId="3822991071" sldId="302"/>
            <ac:inkMk id="82" creationId="{D3712740-EE50-AAB0-F18D-D35C2FBE0B0D}"/>
          </ac:inkMkLst>
        </pc:inkChg>
        <pc:inkChg chg="add del">
          <ac:chgData name="Fuentes-Cabrera, Miguel" userId="1bb9fb8f-7ff7-4823-9c46-dbbc0dc47453" providerId="ADAL" clId="{48C3F3B1-CA5D-8248-952C-27F3ECAC8EEC}" dt="2025-09-29T02:13:20.727" v="197"/>
          <ac:inkMkLst>
            <pc:docMk/>
            <pc:sldMk cId="3822991071" sldId="302"/>
            <ac:inkMk id="83" creationId="{91CDF276-E148-D996-AC5D-D5413F552C9D}"/>
          </ac:inkMkLst>
        </pc:inkChg>
        <pc:inkChg chg="add">
          <ac:chgData name="Fuentes-Cabrera, Miguel" userId="1bb9fb8f-7ff7-4823-9c46-dbbc0dc47453" providerId="ADAL" clId="{48C3F3B1-CA5D-8248-952C-27F3ECAC8EEC}" dt="2025-09-29T02:13:16.733" v="185"/>
          <ac:inkMkLst>
            <pc:docMk/>
            <pc:sldMk cId="3822991071" sldId="302"/>
            <ac:inkMk id="84" creationId="{AB822636-24FB-E252-05F6-CAD7BCBFD956}"/>
          </ac:inkMkLst>
        </pc:inkChg>
        <pc:inkChg chg="add del">
          <ac:chgData name="Fuentes-Cabrera, Miguel" userId="1bb9fb8f-7ff7-4823-9c46-dbbc0dc47453" providerId="ADAL" clId="{48C3F3B1-CA5D-8248-952C-27F3ECAC8EEC}" dt="2025-09-29T02:13:20.727" v="197"/>
          <ac:inkMkLst>
            <pc:docMk/>
            <pc:sldMk cId="3822991071" sldId="302"/>
            <ac:inkMk id="85" creationId="{2D0DC7D7-9A7B-2F7F-99DF-A36531E21967}"/>
          </ac:inkMkLst>
        </pc:inkChg>
        <pc:inkChg chg="add del">
          <ac:chgData name="Fuentes-Cabrera, Miguel" userId="1bb9fb8f-7ff7-4823-9c46-dbbc0dc47453" providerId="ADAL" clId="{48C3F3B1-CA5D-8248-952C-27F3ECAC8EEC}" dt="2025-09-29T02:13:20.727" v="197"/>
          <ac:inkMkLst>
            <pc:docMk/>
            <pc:sldMk cId="3822991071" sldId="302"/>
            <ac:inkMk id="86" creationId="{A78C3B9A-5237-A54D-F4F7-F488B92C078A}"/>
          </ac:inkMkLst>
        </pc:inkChg>
        <pc:inkChg chg="add">
          <ac:chgData name="Fuentes-Cabrera, Miguel" userId="1bb9fb8f-7ff7-4823-9c46-dbbc0dc47453" providerId="ADAL" clId="{48C3F3B1-CA5D-8248-952C-27F3ECAC8EEC}" dt="2025-09-29T02:13:17.221" v="188"/>
          <ac:inkMkLst>
            <pc:docMk/>
            <pc:sldMk cId="3822991071" sldId="302"/>
            <ac:inkMk id="87" creationId="{54EBA0E2-0F83-480D-2CA7-E54F83A741B1}"/>
          </ac:inkMkLst>
        </pc:inkChg>
        <pc:inkChg chg="add del">
          <ac:chgData name="Fuentes-Cabrera, Miguel" userId="1bb9fb8f-7ff7-4823-9c46-dbbc0dc47453" providerId="ADAL" clId="{48C3F3B1-CA5D-8248-952C-27F3ECAC8EEC}" dt="2025-09-29T02:13:20.727" v="197"/>
          <ac:inkMkLst>
            <pc:docMk/>
            <pc:sldMk cId="3822991071" sldId="302"/>
            <ac:inkMk id="88" creationId="{6A181F6B-0D9B-6CE2-2C82-E2D0ACC94BDE}"/>
          </ac:inkMkLst>
        </pc:inkChg>
        <pc:inkChg chg="add del">
          <ac:chgData name="Fuentes-Cabrera, Miguel" userId="1bb9fb8f-7ff7-4823-9c46-dbbc0dc47453" providerId="ADAL" clId="{48C3F3B1-CA5D-8248-952C-27F3ECAC8EEC}" dt="2025-09-29T02:13:20.727" v="197"/>
          <ac:inkMkLst>
            <pc:docMk/>
            <pc:sldMk cId="3822991071" sldId="302"/>
            <ac:inkMk id="89" creationId="{A2CF86C3-F150-2742-5931-3AD138BAC1A8}"/>
          </ac:inkMkLst>
        </pc:inkChg>
        <pc:inkChg chg="add del">
          <ac:chgData name="Fuentes-Cabrera, Miguel" userId="1bb9fb8f-7ff7-4823-9c46-dbbc0dc47453" providerId="ADAL" clId="{48C3F3B1-CA5D-8248-952C-27F3ECAC8EEC}" dt="2025-09-29T02:13:20.727" v="197"/>
          <ac:inkMkLst>
            <pc:docMk/>
            <pc:sldMk cId="3822991071" sldId="302"/>
            <ac:inkMk id="90" creationId="{E406A149-0A0E-8E6A-0A4E-9AE0E2084156}"/>
          </ac:inkMkLst>
        </pc:inkChg>
        <pc:inkChg chg="add del">
          <ac:chgData name="Fuentes-Cabrera, Miguel" userId="1bb9fb8f-7ff7-4823-9c46-dbbc0dc47453" providerId="ADAL" clId="{48C3F3B1-CA5D-8248-952C-27F3ECAC8EEC}" dt="2025-09-29T02:13:26.500" v="212"/>
          <ac:inkMkLst>
            <pc:docMk/>
            <pc:sldMk cId="3822991071" sldId="302"/>
            <ac:inkMk id="91" creationId="{E01AB0BE-259A-5160-0766-155804314ED1}"/>
          </ac:inkMkLst>
        </pc:inkChg>
        <pc:inkChg chg="add del">
          <ac:chgData name="Fuentes-Cabrera, Miguel" userId="1bb9fb8f-7ff7-4823-9c46-dbbc0dc47453" providerId="ADAL" clId="{48C3F3B1-CA5D-8248-952C-27F3ECAC8EEC}" dt="2025-09-29T02:13:20.727" v="197"/>
          <ac:inkMkLst>
            <pc:docMk/>
            <pc:sldMk cId="3822991071" sldId="302"/>
            <ac:inkMk id="92" creationId="{9829A723-AD71-6D8F-E5A5-0DEA41CAED4A}"/>
          </ac:inkMkLst>
        </pc:inkChg>
        <pc:inkChg chg="add">
          <ac:chgData name="Fuentes-Cabrera, Miguel" userId="1bb9fb8f-7ff7-4823-9c46-dbbc0dc47453" providerId="ADAL" clId="{48C3F3B1-CA5D-8248-952C-27F3ECAC8EEC}" dt="2025-09-29T02:13:19.634" v="194"/>
          <ac:inkMkLst>
            <pc:docMk/>
            <pc:sldMk cId="3822991071" sldId="302"/>
            <ac:inkMk id="93" creationId="{11A2DBFC-BF70-393D-22BC-0E73A2BE9EF1}"/>
          </ac:inkMkLst>
        </pc:inkChg>
        <pc:inkChg chg="add">
          <ac:chgData name="Fuentes-Cabrera, Miguel" userId="1bb9fb8f-7ff7-4823-9c46-dbbc0dc47453" providerId="ADAL" clId="{48C3F3B1-CA5D-8248-952C-27F3ECAC8EEC}" dt="2025-09-29T02:13:19.788" v="195"/>
          <ac:inkMkLst>
            <pc:docMk/>
            <pc:sldMk cId="3822991071" sldId="302"/>
            <ac:inkMk id="94" creationId="{398A775D-DB6B-9084-52A2-7A9B797435C4}"/>
          </ac:inkMkLst>
        </pc:inkChg>
        <pc:inkChg chg="add">
          <ac:chgData name="Fuentes-Cabrera, Miguel" userId="1bb9fb8f-7ff7-4823-9c46-dbbc0dc47453" providerId="ADAL" clId="{48C3F3B1-CA5D-8248-952C-27F3ECAC8EEC}" dt="2025-09-29T02:13:19.945" v="196"/>
          <ac:inkMkLst>
            <pc:docMk/>
            <pc:sldMk cId="3822991071" sldId="302"/>
            <ac:inkMk id="95" creationId="{3360D927-69A2-C331-768E-0A1373588964}"/>
          </ac:inkMkLst>
        </pc:inkChg>
        <pc:inkChg chg="add del reco">
          <ac:chgData name="Fuentes-Cabrera, Miguel" userId="1bb9fb8f-7ff7-4823-9c46-dbbc0dc47453" providerId="ADAL" clId="{48C3F3B1-CA5D-8248-952C-27F3ECAC8EEC}" dt="2025-09-29T02:13:26.473" v="203"/>
          <ac:inkMkLst>
            <pc:docMk/>
            <pc:sldMk cId="3822991071" sldId="302"/>
            <ac:inkMk id="96" creationId="{685CE5A4-CF2A-9A03-5A00-53DD0CBA0F50}"/>
          </ac:inkMkLst>
        </pc:inkChg>
        <pc:inkChg chg="add del reco">
          <ac:chgData name="Fuentes-Cabrera, Miguel" userId="1bb9fb8f-7ff7-4823-9c46-dbbc0dc47453" providerId="ADAL" clId="{48C3F3B1-CA5D-8248-952C-27F3ECAC8EEC}" dt="2025-09-29T02:13:26.465" v="201"/>
          <ac:inkMkLst>
            <pc:docMk/>
            <pc:sldMk cId="3822991071" sldId="302"/>
            <ac:inkMk id="97" creationId="{723B7122-0A79-A638-FA65-3B66EC9F21B0}"/>
          </ac:inkMkLst>
        </pc:inkChg>
        <pc:inkChg chg="add del reco">
          <ac:chgData name="Fuentes-Cabrera, Miguel" userId="1bb9fb8f-7ff7-4823-9c46-dbbc0dc47453" providerId="ADAL" clId="{48C3F3B1-CA5D-8248-952C-27F3ECAC8EEC}" dt="2025-09-29T02:13:26.489" v="208"/>
          <ac:inkMkLst>
            <pc:docMk/>
            <pc:sldMk cId="3822991071" sldId="302"/>
            <ac:inkMk id="98" creationId="{73921607-EA56-825A-38F8-19E30EC4DCA7}"/>
          </ac:inkMkLst>
        </pc:inkChg>
        <pc:inkChg chg="add del">
          <ac:chgData name="Fuentes-Cabrera, Miguel" userId="1bb9fb8f-7ff7-4823-9c46-dbbc0dc47453" providerId="ADAL" clId="{48C3F3B1-CA5D-8248-952C-27F3ECAC8EEC}" dt="2025-09-29T02:13:31.619" v="222"/>
          <ac:inkMkLst>
            <pc:docMk/>
            <pc:sldMk cId="3822991071" sldId="302"/>
            <ac:inkMk id="99" creationId="{EE2D3B01-505C-B4CE-A309-C8227CF0BCA6}"/>
          </ac:inkMkLst>
        </pc:inkChg>
        <pc:inkChg chg="add del">
          <ac:chgData name="Fuentes-Cabrera, Miguel" userId="1bb9fb8f-7ff7-4823-9c46-dbbc0dc47453" providerId="ADAL" clId="{48C3F3B1-CA5D-8248-952C-27F3ECAC8EEC}" dt="2025-09-29T02:13:31.619" v="222"/>
          <ac:inkMkLst>
            <pc:docMk/>
            <pc:sldMk cId="3822991071" sldId="302"/>
            <ac:inkMk id="100" creationId="{558AED9C-F6E9-5A82-FBDA-171CF140FEC3}"/>
          </ac:inkMkLst>
        </pc:inkChg>
        <pc:inkChg chg="add del">
          <ac:chgData name="Fuentes-Cabrera, Miguel" userId="1bb9fb8f-7ff7-4823-9c46-dbbc0dc47453" providerId="ADAL" clId="{48C3F3B1-CA5D-8248-952C-27F3ECAC8EEC}" dt="2025-09-29T02:13:31.619" v="222"/>
          <ac:inkMkLst>
            <pc:docMk/>
            <pc:sldMk cId="3822991071" sldId="302"/>
            <ac:inkMk id="101" creationId="{61ACDD54-2F17-9674-E11D-58B1497B2B9A}"/>
          </ac:inkMkLst>
        </pc:inkChg>
        <pc:inkChg chg="add del">
          <ac:chgData name="Fuentes-Cabrera, Miguel" userId="1bb9fb8f-7ff7-4823-9c46-dbbc0dc47453" providerId="ADAL" clId="{48C3F3B1-CA5D-8248-952C-27F3ECAC8EEC}" dt="2025-09-29T02:13:31.619" v="222"/>
          <ac:inkMkLst>
            <pc:docMk/>
            <pc:sldMk cId="3822991071" sldId="302"/>
            <ac:inkMk id="102" creationId="{AD09A3CE-56ED-129F-0E61-1233B7A80765}"/>
          </ac:inkMkLst>
        </pc:inkChg>
        <pc:inkChg chg="add del">
          <ac:chgData name="Fuentes-Cabrera, Miguel" userId="1bb9fb8f-7ff7-4823-9c46-dbbc0dc47453" providerId="ADAL" clId="{48C3F3B1-CA5D-8248-952C-27F3ECAC8EEC}" dt="2025-09-29T02:13:31.619" v="222"/>
          <ac:inkMkLst>
            <pc:docMk/>
            <pc:sldMk cId="3822991071" sldId="302"/>
            <ac:inkMk id="103" creationId="{1B906ED4-0DBF-56C3-0E9D-C8EE4B4E1F96}"/>
          </ac:inkMkLst>
        </pc:inkChg>
        <pc:inkChg chg="add del">
          <ac:chgData name="Fuentes-Cabrera, Miguel" userId="1bb9fb8f-7ff7-4823-9c46-dbbc0dc47453" providerId="ADAL" clId="{48C3F3B1-CA5D-8248-952C-27F3ECAC8EEC}" dt="2025-09-29T02:13:31.619" v="222"/>
          <ac:inkMkLst>
            <pc:docMk/>
            <pc:sldMk cId="3822991071" sldId="302"/>
            <ac:inkMk id="104" creationId="{986F982D-D38D-D0F8-3ED9-19F5BC111806}"/>
          </ac:inkMkLst>
        </pc:inkChg>
        <pc:inkChg chg="add del">
          <ac:chgData name="Fuentes-Cabrera, Miguel" userId="1bb9fb8f-7ff7-4823-9c46-dbbc0dc47453" providerId="ADAL" clId="{48C3F3B1-CA5D-8248-952C-27F3ECAC8EEC}" dt="2025-09-29T02:13:31.619" v="222"/>
          <ac:inkMkLst>
            <pc:docMk/>
            <pc:sldMk cId="3822991071" sldId="302"/>
            <ac:inkMk id="105" creationId="{74BAA84A-6C8D-008E-83D2-422555A082A8}"/>
          </ac:inkMkLst>
        </pc:inkChg>
        <pc:inkChg chg="add del">
          <ac:chgData name="Fuentes-Cabrera, Miguel" userId="1bb9fb8f-7ff7-4823-9c46-dbbc0dc47453" providerId="ADAL" clId="{48C3F3B1-CA5D-8248-952C-27F3ECAC8EEC}" dt="2025-09-29T02:13:31.619" v="222"/>
          <ac:inkMkLst>
            <pc:docMk/>
            <pc:sldMk cId="3822991071" sldId="302"/>
            <ac:inkMk id="106" creationId="{DF8B30BA-B101-9A8A-8E14-F307D14EAE23}"/>
          </ac:inkMkLst>
        </pc:inkChg>
        <pc:inkChg chg="add del">
          <ac:chgData name="Fuentes-Cabrera, Miguel" userId="1bb9fb8f-7ff7-4823-9c46-dbbc0dc47453" providerId="ADAL" clId="{48C3F3B1-CA5D-8248-952C-27F3ECAC8EEC}" dt="2025-09-29T02:13:31.619" v="222"/>
          <ac:inkMkLst>
            <pc:docMk/>
            <pc:sldMk cId="3822991071" sldId="302"/>
            <ac:inkMk id="107" creationId="{70B5DE71-6131-852E-B0E4-584C5854F6EA}"/>
          </ac:inkMkLst>
        </pc:inkChg>
        <pc:inkChg chg="add del reco">
          <ac:chgData name="Fuentes-Cabrera, Miguel" userId="1bb9fb8f-7ff7-4823-9c46-dbbc0dc47453" providerId="ADAL" clId="{48C3F3B1-CA5D-8248-952C-27F3ECAC8EEC}" dt="2025-09-29T02:14:34.635" v="248"/>
          <ac:inkMkLst>
            <pc:docMk/>
            <pc:sldMk cId="3822991071" sldId="302"/>
            <ac:inkMk id="108" creationId="{168A51EE-B123-B8E5-B425-19983D3D0272}"/>
          </ac:inkMkLst>
        </pc:inkChg>
        <pc:inkChg chg="del">
          <ac:chgData name="Fuentes-Cabrera, Miguel" userId="1bb9fb8f-7ff7-4823-9c46-dbbc0dc47453" providerId="ADAL" clId="{48C3F3B1-CA5D-8248-952C-27F3ECAC8EEC}" dt="2025-09-29T02:14:34.645" v="249"/>
          <ac:inkMkLst>
            <pc:docMk/>
            <pc:sldMk cId="3822991071" sldId="302"/>
            <ac:inkMk id="109" creationId="{8924ECC1-9F01-FD17-64F1-4C6D10417545}"/>
          </ac:inkMkLst>
        </pc:inkChg>
        <pc:inkChg chg="add">
          <ac:chgData name="Fuentes-Cabrera, Miguel" userId="1bb9fb8f-7ff7-4823-9c46-dbbc0dc47453" providerId="ADAL" clId="{48C3F3B1-CA5D-8248-952C-27F3ECAC8EEC}" dt="2025-09-29T02:13:34.820" v="223"/>
          <ac:inkMkLst>
            <pc:docMk/>
            <pc:sldMk cId="3822991071" sldId="302"/>
            <ac:inkMk id="110" creationId="{EDC23E50-3E7A-5629-61F0-E12E54DEADE9}"/>
          </ac:inkMkLst>
        </pc:inkChg>
        <pc:inkChg chg="add del">
          <ac:chgData name="Fuentes-Cabrera, Miguel" userId="1bb9fb8f-7ff7-4823-9c46-dbbc0dc47453" providerId="ADAL" clId="{48C3F3B1-CA5D-8248-952C-27F3ECAC8EEC}" dt="2025-09-29T02:13:37.412" v="232"/>
          <ac:inkMkLst>
            <pc:docMk/>
            <pc:sldMk cId="3822991071" sldId="302"/>
            <ac:inkMk id="111" creationId="{652421CE-61B5-E5EC-7E6F-9B51114B1920}"/>
          </ac:inkMkLst>
        </pc:inkChg>
        <pc:inkChg chg="add del">
          <ac:chgData name="Fuentes-Cabrera, Miguel" userId="1bb9fb8f-7ff7-4823-9c46-dbbc0dc47453" providerId="ADAL" clId="{48C3F3B1-CA5D-8248-952C-27F3ECAC8EEC}" dt="2025-09-29T02:13:37.412" v="232"/>
          <ac:inkMkLst>
            <pc:docMk/>
            <pc:sldMk cId="3822991071" sldId="302"/>
            <ac:inkMk id="112" creationId="{42AC641F-F848-3A35-E1BF-6086AD85D88E}"/>
          </ac:inkMkLst>
        </pc:inkChg>
        <pc:inkChg chg="add del">
          <ac:chgData name="Fuentes-Cabrera, Miguel" userId="1bb9fb8f-7ff7-4823-9c46-dbbc0dc47453" providerId="ADAL" clId="{48C3F3B1-CA5D-8248-952C-27F3ECAC8EEC}" dt="2025-09-29T02:13:37.412" v="232"/>
          <ac:inkMkLst>
            <pc:docMk/>
            <pc:sldMk cId="3822991071" sldId="302"/>
            <ac:inkMk id="113" creationId="{406C86F1-3D77-30B6-BFB8-227CF63C0B67}"/>
          </ac:inkMkLst>
        </pc:inkChg>
        <pc:inkChg chg="add del">
          <ac:chgData name="Fuentes-Cabrera, Miguel" userId="1bb9fb8f-7ff7-4823-9c46-dbbc0dc47453" providerId="ADAL" clId="{48C3F3B1-CA5D-8248-952C-27F3ECAC8EEC}" dt="2025-09-29T02:13:37.412" v="232"/>
          <ac:inkMkLst>
            <pc:docMk/>
            <pc:sldMk cId="3822991071" sldId="302"/>
            <ac:inkMk id="114" creationId="{1B8744F9-6200-0EAD-497D-CDAFEA911E88}"/>
          </ac:inkMkLst>
        </pc:inkChg>
        <pc:inkChg chg="add del">
          <ac:chgData name="Fuentes-Cabrera, Miguel" userId="1bb9fb8f-7ff7-4823-9c46-dbbc0dc47453" providerId="ADAL" clId="{48C3F3B1-CA5D-8248-952C-27F3ECAC8EEC}" dt="2025-09-29T02:13:37.412" v="232"/>
          <ac:inkMkLst>
            <pc:docMk/>
            <pc:sldMk cId="3822991071" sldId="302"/>
            <ac:inkMk id="115" creationId="{2385E9F2-290E-32D7-80FA-1E3DF2C7CDE9}"/>
          </ac:inkMkLst>
        </pc:inkChg>
        <pc:inkChg chg="add del">
          <ac:chgData name="Fuentes-Cabrera, Miguel" userId="1bb9fb8f-7ff7-4823-9c46-dbbc0dc47453" providerId="ADAL" clId="{48C3F3B1-CA5D-8248-952C-27F3ECAC8EEC}" dt="2025-09-29T02:13:37.412" v="232"/>
          <ac:inkMkLst>
            <pc:docMk/>
            <pc:sldMk cId="3822991071" sldId="302"/>
            <ac:inkMk id="116" creationId="{2B3C920F-91AF-B910-7599-F3FB6858172F}"/>
          </ac:inkMkLst>
        </pc:inkChg>
        <pc:inkChg chg="add del">
          <ac:chgData name="Fuentes-Cabrera, Miguel" userId="1bb9fb8f-7ff7-4823-9c46-dbbc0dc47453" providerId="ADAL" clId="{48C3F3B1-CA5D-8248-952C-27F3ECAC8EEC}" dt="2025-09-29T02:13:37.412" v="232"/>
          <ac:inkMkLst>
            <pc:docMk/>
            <pc:sldMk cId="3822991071" sldId="302"/>
            <ac:inkMk id="117" creationId="{05231BDA-007B-2477-8E53-C420EEEA08CD}"/>
          </ac:inkMkLst>
        </pc:inkChg>
        <pc:inkChg chg="add del">
          <ac:chgData name="Fuentes-Cabrera, Miguel" userId="1bb9fb8f-7ff7-4823-9c46-dbbc0dc47453" providerId="ADAL" clId="{48C3F3B1-CA5D-8248-952C-27F3ECAC8EEC}" dt="2025-09-29T02:13:37.412" v="232"/>
          <ac:inkMkLst>
            <pc:docMk/>
            <pc:sldMk cId="3822991071" sldId="302"/>
            <ac:inkMk id="118" creationId="{5D0F166A-408C-D628-E7A2-7BA60C0F6515}"/>
          </ac:inkMkLst>
        </pc:inkChg>
        <pc:inkChg chg="add del reco">
          <ac:chgData name="Fuentes-Cabrera, Miguel" userId="1bb9fb8f-7ff7-4823-9c46-dbbc0dc47453" providerId="ADAL" clId="{48C3F3B1-CA5D-8248-952C-27F3ECAC8EEC}" dt="2025-09-29T02:13:42.144" v="234"/>
          <ac:inkMkLst>
            <pc:docMk/>
            <pc:sldMk cId="3822991071" sldId="302"/>
            <ac:inkMk id="119" creationId="{97B925A3-923B-2BB1-17DA-D28467E6A575}"/>
          </ac:inkMkLst>
        </pc:inkChg>
        <pc:inkChg chg="add del reco">
          <ac:chgData name="Fuentes-Cabrera, Miguel" userId="1bb9fb8f-7ff7-4823-9c46-dbbc0dc47453" providerId="ADAL" clId="{48C3F3B1-CA5D-8248-952C-27F3ECAC8EEC}" dt="2025-09-29T02:13:42.135" v="233"/>
          <ac:inkMkLst>
            <pc:docMk/>
            <pc:sldMk cId="3822991071" sldId="302"/>
            <ac:inkMk id="120" creationId="{2BBDD5C9-2B63-2990-9E45-96829F144FFD}"/>
          </ac:inkMkLst>
        </pc:inkChg>
        <pc:inkChg chg="add del">
          <ac:chgData name="Fuentes-Cabrera, Miguel" userId="1bb9fb8f-7ff7-4823-9c46-dbbc0dc47453" providerId="ADAL" clId="{48C3F3B1-CA5D-8248-952C-27F3ECAC8EEC}" dt="2025-09-29T02:14:24.353" v="247"/>
          <ac:inkMkLst>
            <pc:docMk/>
            <pc:sldMk cId="3822991071" sldId="302"/>
            <ac:inkMk id="121" creationId="{CC46872E-220B-C3BD-05BC-9A68A813033B}"/>
          </ac:inkMkLst>
        </pc:inkChg>
        <pc:inkChg chg="add del">
          <ac:chgData name="Fuentes-Cabrera, Miguel" userId="1bb9fb8f-7ff7-4823-9c46-dbbc0dc47453" providerId="ADAL" clId="{48C3F3B1-CA5D-8248-952C-27F3ECAC8EEC}" dt="2025-09-29T02:14:24.353" v="247"/>
          <ac:inkMkLst>
            <pc:docMk/>
            <pc:sldMk cId="3822991071" sldId="302"/>
            <ac:inkMk id="122" creationId="{8D187B6C-D55B-24F5-9230-934ACDFEB860}"/>
          </ac:inkMkLst>
        </pc:inkChg>
        <pc:inkChg chg="add">
          <ac:chgData name="Fuentes-Cabrera, Miguel" userId="1bb9fb8f-7ff7-4823-9c46-dbbc0dc47453" providerId="ADAL" clId="{48C3F3B1-CA5D-8248-952C-27F3ECAC8EEC}" dt="2025-09-29T02:14:21.117" v="237"/>
          <ac:inkMkLst>
            <pc:docMk/>
            <pc:sldMk cId="3822991071" sldId="302"/>
            <ac:inkMk id="123" creationId="{D14522AD-C1A5-BC7F-97FF-0433A88F6278}"/>
          </ac:inkMkLst>
        </pc:inkChg>
        <pc:inkChg chg="add del">
          <ac:chgData name="Fuentes-Cabrera, Miguel" userId="1bb9fb8f-7ff7-4823-9c46-dbbc0dc47453" providerId="ADAL" clId="{48C3F3B1-CA5D-8248-952C-27F3ECAC8EEC}" dt="2025-09-29T02:14:24.353" v="247"/>
          <ac:inkMkLst>
            <pc:docMk/>
            <pc:sldMk cId="3822991071" sldId="302"/>
            <ac:inkMk id="124" creationId="{27C7B0C7-46A9-CB02-93FB-86F9439998C4}"/>
          </ac:inkMkLst>
        </pc:inkChg>
        <pc:inkChg chg="add del">
          <ac:chgData name="Fuentes-Cabrera, Miguel" userId="1bb9fb8f-7ff7-4823-9c46-dbbc0dc47453" providerId="ADAL" clId="{48C3F3B1-CA5D-8248-952C-27F3ECAC8EEC}" dt="2025-09-29T02:14:24.353" v="247"/>
          <ac:inkMkLst>
            <pc:docMk/>
            <pc:sldMk cId="3822991071" sldId="302"/>
            <ac:inkMk id="125" creationId="{673CDAC9-F2D8-3BE2-036C-54BF62449A04}"/>
          </ac:inkMkLst>
        </pc:inkChg>
        <pc:inkChg chg="add">
          <ac:chgData name="Fuentes-Cabrera, Miguel" userId="1bb9fb8f-7ff7-4823-9c46-dbbc0dc47453" providerId="ADAL" clId="{48C3F3B1-CA5D-8248-952C-27F3ECAC8EEC}" dt="2025-09-29T02:14:21.798" v="240"/>
          <ac:inkMkLst>
            <pc:docMk/>
            <pc:sldMk cId="3822991071" sldId="302"/>
            <ac:inkMk id="126" creationId="{BB715A23-15B9-517F-5BB9-4A3A81130F7C}"/>
          </ac:inkMkLst>
        </pc:inkChg>
        <pc:inkChg chg="add">
          <ac:chgData name="Fuentes-Cabrera, Miguel" userId="1bb9fb8f-7ff7-4823-9c46-dbbc0dc47453" providerId="ADAL" clId="{48C3F3B1-CA5D-8248-952C-27F3ECAC8EEC}" dt="2025-09-29T02:14:21.974" v="241"/>
          <ac:inkMkLst>
            <pc:docMk/>
            <pc:sldMk cId="3822991071" sldId="302"/>
            <ac:inkMk id="127" creationId="{C3201EBA-C5DE-6BB2-CF3E-A1E3366B8FC1}"/>
          </ac:inkMkLst>
        </pc:inkChg>
        <pc:inkChg chg="add del">
          <ac:chgData name="Fuentes-Cabrera, Miguel" userId="1bb9fb8f-7ff7-4823-9c46-dbbc0dc47453" providerId="ADAL" clId="{48C3F3B1-CA5D-8248-952C-27F3ECAC8EEC}" dt="2025-09-29T02:14:24.353" v="247"/>
          <ac:inkMkLst>
            <pc:docMk/>
            <pc:sldMk cId="3822991071" sldId="302"/>
            <ac:inkMk id="128" creationId="{11E02005-94D7-E917-FFD6-D722BBD46537}"/>
          </ac:inkMkLst>
        </pc:inkChg>
        <pc:inkChg chg="add">
          <ac:chgData name="Fuentes-Cabrera, Miguel" userId="1bb9fb8f-7ff7-4823-9c46-dbbc0dc47453" providerId="ADAL" clId="{48C3F3B1-CA5D-8248-952C-27F3ECAC8EEC}" dt="2025-09-29T02:14:22.999" v="243"/>
          <ac:inkMkLst>
            <pc:docMk/>
            <pc:sldMk cId="3822991071" sldId="302"/>
            <ac:inkMk id="129" creationId="{088B582A-45C5-D742-E5E7-1E5798BFD282}"/>
          </ac:inkMkLst>
        </pc:inkChg>
        <pc:inkChg chg="add del">
          <ac:chgData name="Fuentes-Cabrera, Miguel" userId="1bb9fb8f-7ff7-4823-9c46-dbbc0dc47453" providerId="ADAL" clId="{48C3F3B1-CA5D-8248-952C-27F3ECAC8EEC}" dt="2025-09-29T02:14:24.353" v="247"/>
          <ac:inkMkLst>
            <pc:docMk/>
            <pc:sldMk cId="3822991071" sldId="302"/>
            <ac:inkMk id="130" creationId="{AE9F5116-DDDA-4255-4909-817FB1C89E4B}"/>
          </ac:inkMkLst>
        </pc:inkChg>
        <pc:inkChg chg="add del">
          <ac:chgData name="Fuentes-Cabrera, Miguel" userId="1bb9fb8f-7ff7-4823-9c46-dbbc0dc47453" providerId="ADAL" clId="{48C3F3B1-CA5D-8248-952C-27F3ECAC8EEC}" dt="2025-09-29T02:14:24.353" v="247"/>
          <ac:inkMkLst>
            <pc:docMk/>
            <pc:sldMk cId="3822991071" sldId="302"/>
            <ac:inkMk id="131" creationId="{176B1869-7F7C-00FE-4B06-B47D5638BA2E}"/>
          </ac:inkMkLst>
        </pc:inkChg>
        <pc:inkChg chg="add del">
          <ac:chgData name="Fuentes-Cabrera, Miguel" userId="1bb9fb8f-7ff7-4823-9c46-dbbc0dc47453" providerId="ADAL" clId="{48C3F3B1-CA5D-8248-952C-27F3ECAC8EEC}" dt="2025-09-29T02:14:24.353" v="247"/>
          <ac:inkMkLst>
            <pc:docMk/>
            <pc:sldMk cId="3822991071" sldId="302"/>
            <ac:inkMk id="132" creationId="{604817A2-9DC5-C2AC-ECAF-7B734423295F}"/>
          </ac:inkMkLst>
        </pc:inkChg>
        <pc:inkChg chg="add mod reco modStrokes">
          <ac:chgData name="Fuentes-Cabrera, Miguel" userId="1bb9fb8f-7ff7-4823-9c46-dbbc0dc47453" providerId="ADAL" clId="{48C3F3B1-CA5D-8248-952C-27F3ECAC8EEC}" dt="2025-09-29T02:14:40.814" v="252"/>
          <ac:inkMkLst>
            <pc:docMk/>
            <pc:sldMk cId="3822991071" sldId="302"/>
            <ac:inkMk id="133" creationId="{674CFDD3-33C6-82C7-1348-C2C57CB5B482}"/>
          </ac:inkMkLst>
        </pc:inkChg>
        <pc:inkChg chg="add reco">
          <ac:chgData name="Fuentes-Cabrera, Miguel" userId="1bb9fb8f-7ff7-4823-9c46-dbbc0dc47453" providerId="ADAL" clId="{48C3F3B1-CA5D-8248-952C-27F3ECAC8EEC}" dt="2025-09-29T02:14:24.353" v="247"/>
          <ac:inkMkLst>
            <pc:docMk/>
            <pc:sldMk cId="3822991071" sldId="302"/>
            <ac:inkMk id="134" creationId="{7FBB0A52-ED69-12CC-C6EF-E9ECF6FCF15F}"/>
          </ac:inkMkLst>
        </pc:inkChg>
        <pc:inkChg chg="add del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35" creationId="{F8305638-388E-70A5-4721-427955C80492}"/>
          </ac:inkMkLst>
        </pc:inkChg>
        <pc:inkChg chg="add">
          <ac:chgData name="Fuentes-Cabrera, Miguel" userId="1bb9fb8f-7ff7-4823-9c46-dbbc0dc47453" providerId="ADAL" clId="{48C3F3B1-CA5D-8248-952C-27F3ECAC8EEC}" dt="2025-09-29T02:14:42.775" v="254"/>
          <ac:inkMkLst>
            <pc:docMk/>
            <pc:sldMk cId="3822991071" sldId="302"/>
            <ac:inkMk id="136" creationId="{622260C3-4DE5-FCBF-2889-D4C55843BB2E}"/>
          </ac:inkMkLst>
        </pc:inkChg>
        <pc:inkChg chg="add del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37" creationId="{A2968AA2-FD8F-4FBF-CAD8-CA736620D442}"/>
          </ac:inkMkLst>
        </pc:inkChg>
        <pc:inkChg chg="add del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38" creationId="{65756C87-D888-48C0-4F26-B1BFC957B760}"/>
          </ac:inkMkLst>
        </pc:inkChg>
        <pc:inkChg chg="add">
          <ac:chgData name="Fuentes-Cabrera, Miguel" userId="1bb9fb8f-7ff7-4823-9c46-dbbc0dc47453" providerId="ADAL" clId="{48C3F3B1-CA5D-8248-952C-27F3ECAC8EEC}" dt="2025-09-29T02:14:43.709" v="257"/>
          <ac:inkMkLst>
            <pc:docMk/>
            <pc:sldMk cId="3822991071" sldId="302"/>
            <ac:inkMk id="139" creationId="{11258959-51EC-0BAE-D99A-A08EB9C4DAE4}"/>
          </ac:inkMkLst>
        </pc:inkChg>
        <pc:inkChg chg="add del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40" creationId="{E44F039B-60AE-79E3-4EB6-11C09B72900E}"/>
          </ac:inkMkLst>
        </pc:inkChg>
        <pc:inkChg chg="add del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41" creationId="{53F84C33-1811-DBAA-9713-E10E3BD5AB3C}"/>
          </ac:inkMkLst>
        </pc:inkChg>
        <pc:inkChg chg="add del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42" creationId="{5A483EB7-B018-096E-B550-7C790EB50122}"/>
          </ac:inkMkLst>
        </pc:inkChg>
        <pc:inkChg chg="add del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43" creationId="{974FB077-EA78-7CE3-18DB-66EF4CA240E4}"/>
          </ac:inkMkLst>
        </pc:inkChg>
        <pc:inkChg chg="add del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44" creationId="{9A862BD6-C663-9C56-411E-33A532825607}"/>
          </ac:inkMkLst>
        </pc:inkChg>
        <pc:inkChg chg="add del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45" creationId="{317752A4-BC7C-4DE8-2DA3-38139D5E5619}"/>
          </ac:inkMkLst>
        </pc:inkChg>
        <pc:inkChg chg="add reco">
          <ac:chgData name="Fuentes-Cabrera, Miguel" userId="1bb9fb8f-7ff7-4823-9c46-dbbc0dc47453" providerId="ADAL" clId="{48C3F3B1-CA5D-8248-952C-27F3ECAC8EEC}" dt="2025-09-29T02:14:46.271" v="264"/>
          <ac:inkMkLst>
            <pc:docMk/>
            <pc:sldMk cId="3822991071" sldId="302"/>
            <ac:inkMk id="146" creationId="{78ADD8D6-C112-884E-3C30-D9B00A2FDC63}"/>
          </ac:inkMkLst>
        </pc:inkChg>
        <pc:inkChg chg="add del">
          <ac:chgData name="Fuentes-Cabrera, Miguel" userId="1bb9fb8f-7ff7-4823-9c46-dbbc0dc47453" providerId="ADAL" clId="{48C3F3B1-CA5D-8248-952C-27F3ECAC8EEC}" dt="2025-09-29T02:15:00.975" v="270"/>
          <ac:inkMkLst>
            <pc:docMk/>
            <pc:sldMk cId="3822991071" sldId="302"/>
            <ac:inkMk id="147" creationId="{22C02C10-F2C8-F643-773C-004B9880903D}"/>
          </ac:inkMkLst>
        </pc:inkChg>
        <pc:inkChg chg="add del">
          <ac:chgData name="Fuentes-Cabrera, Miguel" userId="1bb9fb8f-7ff7-4823-9c46-dbbc0dc47453" providerId="ADAL" clId="{48C3F3B1-CA5D-8248-952C-27F3ECAC8EEC}" dt="2025-09-29T02:15:00.975" v="270"/>
          <ac:inkMkLst>
            <pc:docMk/>
            <pc:sldMk cId="3822991071" sldId="302"/>
            <ac:inkMk id="148" creationId="{B6A649E8-2D1E-9E4D-4FA0-4CB736F136CF}"/>
          </ac:inkMkLst>
        </pc:inkChg>
        <pc:inkChg chg="add del">
          <ac:chgData name="Fuentes-Cabrera, Miguel" userId="1bb9fb8f-7ff7-4823-9c46-dbbc0dc47453" providerId="ADAL" clId="{48C3F3B1-CA5D-8248-952C-27F3ECAC8EEC}" dt="2025-09-29T02:15:00.975" v="270"/>
          <ac:inkMkLst>
            <pc:docMk/>
            <pc:sldMk cId="3822991071" sldId="302"/>
            <ac:inkMk id="149" creationId="{27F35D9E-2CA4-F499-C541-A49D15DBAFDD}"/>
          </ac:inkMkLst>
        </pc:inkChg>
        <pc:inkChg chg="add reco">
          <ac:chgData name="Fuentes-Cabrera, Miguel" userId="1bb9fb8f-7ff7-4823-9c46-dbbc0dc47453" providerId="ADAL" clId="{48C3F3B1-CA5D-8248-952C-27F3ECAC8EEC}" dt="2025-09-29T02:15:00.975" v="270"/>
          <ac:inkMkLst>
            <pc:docMk/>
            <pc:sldMk cId="3822991071" sldId="302"/>
            <ac:inkMk id="150" creationId="{F4C7B997-F9C7-2066-7390-1CAA9383EF56}"/>
          </ac:inkMkLst>
        </pc:inkChg>
        <pc:inkChg chg="add del">
          <ac:chgData name="Fuentes-Cabrera, Miguel" userId="1bb9fb8f-7ff7-4823-9c46-dbbc0dc47453" providerId="ADAL" clId="{48C3F3B1-CA5D-8248-952C-27F3ECAC8EEC}" dt="2025-09-29T02:15:03.313" v="275"/>
          <ac:inkMkLst>
            <pc:docMk/>
            <pc:sldMk cId="3822991071" sldId="302"/>
            <ac:inkMk id="151" creationId="{7A496D57-BCEF-41A4-C856-06E8DC0A28E1}"/>
          </ac:inkMkLst>
        </pc:inkChg>
        <pc:inkChg chg="add del">
          <ac:chgData name="Fuentes-Cabrera, Miguel" userId="1bb9fb8f-7ff7-4823-9c46-dbbc0dc47453" providerId="ADAL" clId="{48C3F3B1-CA5D-8248-952C-27F3ECAC8EEC}" dt="2025-09-29T02:15:03.313" v="275"/>
          <ac:inkMkLst>
            <pc:docMk/>
            <pc:sldMk cId="3822991071" sldId="302"/>
            <ac:inkMk id="152" creationId="{0D3C4D46-7E97-2FF4-677D-52E5E977A67A}"/>
          </ac:inkMkLst>
        </pc:inkChg>
        <pc:inkChg chg="add del">
          <ac:chgData name="Fuentes-Cabrera, Miguel" userId="1bb9fb8f-7ff7-4823-9c46-dbbc0dc47453" providerId="ADAL" clId="{48C3F3B1-CA5D-8248-952C-27F3ECAC8EEC}" dt="2025-09-29T02:15:03.313" v="275"/>
          <ac:inkMkLst>
            <pc:docMk/>
            <pc:sldMk cId="3822991071" sldId="302"/>
            <ac:inkMk id="153" creationId="{315CA55F-4638-CEB8-A718-C8009542DA2D}"/>
          </ac:inkMkLst>
        </pc:inkChg>
        <pc:inkChg chg="add del">
          <ac:chgData name="Fuentes-Cabrera, Miguel" userId="1bb9fb8f-7ff7-4823-9c46-dbbc0dc47453" providerId="ADAL" clId="{48C3F3B1-CA5D-8248-952C-27F3ECAC8EEC}" dt="2025-09-29T02:15:03.313" v="275"/>
          <ac:inkMkLst>
            <pc:docMk/>
            <pc:sldMk cId="3822991071" sldId="302"/>
            <ac:inkMk id="154" creationId="{9B105D29-5A07-DA53-5493-A23E1E60EC39}"/>
          </ac:inkMkLst>
        </pc:inkChg>
        <pc:inkChg chg="add reco">
          <ac:chgData name="Fuentes-Cabrera, Miguel" userId="1bb9fb8f-7ff7-4823-9c46-dbbc0dc47453" providerId="ADAL" clId="{48C3F3B1-CA5D-8248-952C-27F3ECAC8EEC}" dt="2025-09-29T02:15:03.313" v="275"/>
          <ac:inkMkLst>
            <pc:docMk/>
            <pc:sldMk cId="3822991071" sldId="302"/>
            <ac:inkMk id="155" creationId="{371A9F87-5825-4F91-4EFD-B098D6F9CBF6}"/>
          </ac:inkMkLst>
        </pc:inkChg>
        <pc:inkChg chg="add del">
          <ac:chgData name="Fuentes-Cabrera, Miguel" userId="1bb9fb8f-7ff7-4823-9c46-dbbc0dc47453" providerId="ADAL" clId="{48C3F3B1-CA5D-8248-952C-27F3ECAC8EEC}" dt="2025-09-29T02:15:05.715" v="278"/>
          <ac:inkMkLst>
            <pc:docMk/>
            <pc:sldMk cId="3822991071" sldId="302"/>
            <ac:inkMk id="156" creationId="{7EE22372-396B-133B-36A3-3305742C22F5}"/>
          </ac:inkMkLst>
        </pc:inkChg>
        <pc:inkChg chg="add del">
          <ac:chgData name="Fuentes-Cabrera, Miguel" userId="1bb9fb8f-7ff7-4823-9c46-dbbc0dc47453" providerId="ADAL" clId="{48C3F3B1-CA5D-8248-952C-27F3ECAC8EEC}" dt="2025-09-29T02:15:05.715" v="278"/>
          <ac:inkMkLst>
            <pc:docMk/>
            <pc:sldMk cId="3822991071" sldId="302"/>
            <ac:inkMk id="157" creationId="{F5A06B8F-A647-D0BB-13EF-8ADA876A0757}"/>
          </ac:inkMkLst>
        </pc:inkChg>
        <pc:inkChg chg="add reco">
          <ac:chgData name="Fuentes-Cabrera, Miguel" userId="1bb9fb8f-7ff7-4823-9c46-dbbc0dc47453" providerId="ADAL" clId="{48C3F3B1-CA5D-8248-952C-27F3ECAC8EEC}" dt="2025-09-29T02:15:05.715" v="278"/>
          <ac:inkMkLst>
            <pc:docMk/>
            <pc:sldMk cId="3822991071" sldId="302"/>
            <ac:inkMk id="158" creationId="{56414BFB-6E2B-4403-D627-C213CEBFE5F2}"/>
          </ac:inkMkLst>
        </pc:inkChg>
        <pc:inkChg chg="add del">
          <ac:chgData name="Fuentes-Cabrera, Miguel" userId="1bb9fb8f-7ff7-4823-9c46-dbbc0dc47453" providerId="ADAL" clId="{48C3F3B1-CA5D-8248-952C-27F3ECAC8EEC}" dt="2025-09-29T02:15:09.604" v="287"/>
          <ac:inkMkLst>
            <pc:docMk/>
            <pc:sldMk cId="3822991071" sldId="302"/>
            <ac:inkMk id="159" creationId="{DF5D6F7A-AB29-5259-7CE7-D3942ECAF378}"/>
          </ac:inkMkLst>
        </pc:inkChg>
        <pc:inkChg chg="add del">
          <ac:chgData name="Fuentes-Cabrera, Miguel" userId="1bb9fb8f-7ff7-4823-9c46-dbbc0dc47453" providerId="ADAL" clId="{48C3F3B1-CA5D-8248-952C-27F3ECAC8EEC}" dt="2025-09-29T02:15:09.604" v="287"/>
          <ac:inkMkLst>
            <pc:docMk/>
            <pc:sldMk cId="3822991071" sldId="302"/>
            <ac:inkMk id="160" creationId="{FCE3AC2C-1E46-9F0B-A509-5E7476352F0A}"/>
          </ac:inkMkLst>
        </pc:inkChg>
        <pc:inkChg chg="add del">
          <ac:chgData name="Fuentes-Cabrera, Miguel" userId="1bb9fb8f-7ff7-4823-9c46-dbbc0dc47453" providerId="ADAL" clId="{48C3F3B1-CA5D-8248-952C-27F3ECAC8EEC}" dt="2025-09-29T02:15:09.604" v="287"/>
          <ac:inkMkLst>
            <pc:docMk/>
            <pc:sldMk cId="3822991071" sldId="302"/>
            <ac:inkMk id="161" creationId="{B6B70188-1BFC-F13E-5F07-34C11D27C4FC}"/>
          </ac:inkMkLst>
        </pc:inkChg>
        <pc:inkChg chg="add del">
          <ac:chgData name="Fuentes-Cabrera, Miguel" userId="1bb9fb8f-7ff7-4823-9c46-dbbc0dc47453" providerId="ADAL" clId="{48C3F3B1-CA5D-8248-952C-27F3ECAC8EEC}" dt="2025-09-29T02:15:09.604" v="287"/>
          <ac:inkMkLst>
            <pc:docMk/>
            <pc:sldMk cId="3822991071" sldId="302"/>
            <ac:inkMk id="162" creationId="{5F608FBD-8D2A-145B-6194-B8751D9F43AC}"/>
          </ac:inkMkLst>
        </pc:inkChg>
        <pc:inkChg chg="add del">
          <ac:chgData name="Fuentes-Cabrera, Miguel" userId="1bb9fb8f-7ff7-4823-9c46-dbbc0dc47453" providerId="ADAL" clId="{48C3F3B1-CA5D-8248-952C-27F3ECAC8EEC}" dt="2025-09-29T02:15:09.604" v="287"/>
          <ac:inkMkLst>
            <pc:docMk/>
            <pc:sldMk cId="3822991071" sldId="302"/>
            <ac:inkMk id="163" creationId="{A466F317-C644-EAE3-5CFB-2AF9E1EA339A}"/>
          </ac:inkMkLst>
        </pc:inkChg>
        <pc:inkChg chg="add del">
          <ac:chgData name="Fuentes-Cabrera, Miguel" userId="1bb9fb8f-7ff7-4823-9c46-dbbc0dc47453" providerId="ADAL" clId="{48C3F3B1-CA5D-8248-952C-27F3ECAC8EEC}" dt="2025-09-29T02:15:09.604" v="287"/>
          <ac:inkMkLst>
            <pc:docMk/>
            <pc:sldMk cId="3822991071" sldId="302"/>
            <ac:inkMk id="164" creationId="{63BDDC6A-3E76-EACB-A06C-E35C875A357B}"/>
          </ac:inkMkLst>
        </pc:inkChg>
        <pc:inkChg chg="add del">
          <ac:chgData name="Fuentes-Cabrera, Miguel" userId="1bb9fb8f-7ff7-4823-9c46-dbbc0dc47453" providerId="ADAL" clId="{48C3F3B1-CA5D-8248-952C-27F3ECAC8EEC}" dt="2025-09-29T02:15:09.604" v="287"/>
          <ac:inkMkLst>
            <pc:docMk/>
            <pc:sldMk cId="3822991071" sldId="302"/>
            <ac:inkMk id="165" creationId="{3254FDA7-20B7-A8C9-70C6-BDB3B7447235}"/>
          </ac:inkMkLst>
        </pc:inkChg>
        <pc:inkChg chg="add del">
          <ac:chgData name="Fuentes-Cabrera, Miguel" userId="1bb9fb8f-7ff7-4823-9c46-dbbc0dc47453" providerId="ADAL" clId="{48C3F3B1-CA5D-8248-952C-27F3ECAC8EEC}" dt="2025-09-29T02:15:09.604" v="287"/>
          <ac:inkMkLst>
            <pc:docMk/>
            <pc:sldMk cId="3822991071" sldId="302"/>
            <ac:inkMk id="166" creationId="{14A4A636-D817-11EC-CBDA-22C97E9FFD5C}"/>
          </ac:inkMkLst>
        </pc:inkChg>
        <pc:inkChg chg="add del reco">
          <ac:chgData name="Fuentes-Cabrera, Miguel" userId="1bb9fb8f-7ff7-4823-9c46-dbbc0dc47453" providerId="ADAL" clId="{48C3F3B1-CA5D-8248-952C-27F3ECAC8EEC}" dt="2025-09-29T02:17:53.574" v="325"/>
          <ac:inkMkLst>
            <pc:docMk/>
            <pc:sldMk cId="3822991071" sldId="302"/>
            <ac:inkMk id="167" creationId="{5BE01951-2CDE-E2F8-DDAF-F949F2DB6EED}"/>
          </ac:inkMkLst>
        </pc:inkChg>
        <pc:inkChg chg="add del reco">
          <ac:chgData name="Fuentes-Cabrera, Miguel" userId="1bb9fb8f-7ff7-4823-9c46-dbbc0dc47453" providerId="ADAL" clId="{48C3F3B1-CA5D-8248-952C-27F3ECAC8EEC}" dt="2025-09-29T02:17:53.567" v="324"/>
          <ac:inkMkLst>
            <pc:docMk/>
            <pc:sldMk cId="3822991071" sldId="302"/>
            <ac:inkMk id="168" creationId="{88F1DBD2-2CF0-8F0D-D099-EF4E94AB08EE}"/>
          </ac:inkMkLst>
        </pc:inkChg>
        <pc:inkChg chg="add del">
          <ac:chgData name="Fuentes-Cabrera, Miguel" userId="1bb9fb8f-7ff7-4823-9c46-dbbc0dc47453" providerId="ADAL" clId="{48C3F3B1-CA5D-8248-952C-27F3ECAC8EEC}" dt="2025-09-29T02:15:18.959" v="297"/>
          <ac:inkMkLst>
            <pc:docMk/>
            <pc:sldMk cId="3822991071" sldId="302"/>
            <ac:inkMk id="169" creationId="{3E13B8F0-2C08-047F-2A21-38D77B4DC395}"/>
          </ac:inkMkLst>
        </pc:inkChg>
        <pc:inkChg chg="add del">
          <ac:chgData name="Fuentes-Cabrera, Miguel" userId="1bb9fb8f-7ff7-4823-9c46-dbbc0dc47453" providerId="ADAL" clId="{48C3F3B1-CA5D-8248-952C-27F3ECAC8EEC}" dt="2025-09-29T02:15:18.959" v="297"/>
          <ac:inkMkLst>
            <pc:docMk/>
            <pc:sldMk cId="3822991071" sldId="302"/>
            <ac:inkMk id="170" creationId="{4C536793-1A77-467E-15CD-6B8F8B7DF073}"/>
          </ac:inkMkLst>
        </pc:inkChg>
        <pc:inkChg chg="add del">
          <ac:chgData name="Fuentes-Cabrera, Miguel" userId="1bb9fb8f-7ff7-4823-9c46-dbbc0dc47453" providerId="ADAL" clId="{48C3F3B1-CA5D-8248-952C-27F3ECAC8EEC}" dt="2025-09-29T02:15:18.959" v="297"/>
          <ac:inkMkLst>
            <pc:docMk/>
            <pc:sldMk cId="3822991071" sldId="302"/>
            <ac:inkMk id="171" creationId="{9E623038-39D0-56FE-9176-C017F5CCC38E}"/>
          </ac:inkMkLst>
        </pc:inkChg>
        <pc:inkChg chg="add del">
          <ac:chgData name="Fuentes-Cabrera, Miguel" userId="1bb9fb8f-7ff7-4823-9c46-dbbc0dc47453" providerId="ADAL" clId="{48C3F3B1-CA5D-8248-952C-27F3ECAC8EEC}" dt="2025-09-29T02:15:18.959" v="297"/>
          <ac:inkMkLst>
            <pc:docMk/>
            <pc:sldMk cId="3822991071" sldId="302"/>
            <ac:inkMk id="172" creationId="{66F7057B-D46E-87BC-F4CC-AACC3B591DE0}"/>
          </ac:inkMkLst>
        </pc:inkChg>
        <pc:inkChg chg="add del">
          <ac:chgData name="Fuentes-Cabrera, Miguel" userId="1bb9fb8f-7ff7-4823-9c46-dbbc0dc47453" providerId="ADAL" clId="{48C3F3B1-CA5D-8248-952C-27F3ECAC8EEC}" dt="2025-09-29T02:15:18.959" v="297"/>
          <ac:inkMkLst>
            <pc:docMk/>
            <pc:sldMk cId="3822991071" sldId="302"/>
            <ac:inkMk id="173" creationId="{A542E169-1DA4-E49A-3B3B-4611DB3DB69F}"/>
          </ac:inkMkLst>
        </pc:inkChg>
        <pc:inkChg chg="add del">
          <ac:chgData name="Fuentes-Cabrera, Miguel" userId="1bb9fb8f-7ff7-4823-9c46-dbbc0dc47453" providerId="ADAL" clId="{48C3F3B1-CA5D-8248-952C-27F3ECAC8EEC}" dt="2025-09-29T02:15:18.959" v="297"/>
          <ac:inkMkLst>
            <pc:docMk/>
            <pc:sldMk cId="3822991071" sldId="302"/>
            <ac:inkMk id="174" creationId="{52766483-312B-BF69-6378-A15A0AB0E942}"/>
          </ac:inkMkLst>
        </pc:inkChg>
        <pc:inkChg chg="add del">
          <ac:chgData name="Fuentes-Cabrera, Miguel" userId="1bb9fb8f-7ff7-4823-9c46-dbbc0dc47453" providerId="ADAL" clId="{48C3F3B1-CA5D-8248-952C-27F3ECAC8EEC}" dt="2025-09-29T02:15:18.959" v="297"/>
          <ac:inkMkLst>
            <pc:docMk/>
            <pc:sldMk cId="3822991071" sldId="302"/>
            <ac:inkMk id="175" creationId="{9AD5380B-4ABE-A8A3-4E00-69F2DCE28DFE}"/>
          </ac:inkMkLst>
        </pc:inkChg>
        <pc:inkChg chg="add del">
          <ac:chgData name="Fuentes-Cabrera, Miguel" userId="1bb9fb8f-7ff7-4823-9c46-dbbc0dc47453" providerId="ADAL" clId="{48C3F3B1-CA5D-8248-952C-27F3ECAC8EEC}" dt="2025-09-29T02:15:18.959" v="297"/>
          <ac:inkMkLst>
            <pc:docMk/>
            <pc:sldMk cId="3822991071" sldId="302"/>
            <ac:inkMk id="176" creationId="{47242302-E8BB-2625-3CEE-70A0DDE70EC0}"/>
          </ac:inkMkLst>
        </pc:inkChg>
        <pc:inkChg chg="add del">
          <ac:chgData name="Fuentes-Cabrera, Miguel" userId="1bb9fb8f-7ff7-4823-9c46-dbbc0dc47453" providerId="ADAL" clId="{48C3F3B1-CA5D-8248-952C-27F3ECAC8EEC}" dt="2025-09-29T02:15:21.186" v="303"/>
          <ac:inkMkLst>
            <pc:docMk/>
            <pc:sldMk cId="3822991071" sldId="302"/>
            <ac:inkMk id="177" creationId="{EE774B72-D06A-A240-AAA4-C649BB179463}"/>
          </ac:inkMkLst>
        </pc:inkChg>
        <pc:inkChg chg="add del reco">
          <ac:chgData name="Fuentes-Cabrera, Miguel" userId="1bb9fb8f-7ff7-4823-9c46-dbbc0dc47453" providerId="ADAL" clId="{48C3F3B1-CA5D-8248-952C-27F3ECAC8EEC}" dt="2025-09-29T02:17:53.558" v="323"/>
          <ac:inkMkLst>
            <pc:docMk/>
            <pc:sldMk cId="3822991071" sldId="302"/>
            <ac:inkMk id="178" creationId="{838F12D6-DE9E-CE91-3938-06832002C031}"/>
          </ac:inkMkLst>
        </pc:inkChg>
        <pc:inkChg chg="add del reco">
          <ac:chgData name="Fuentes-Cabrera, Miguel" userId="1bb9fb8f-7ff7-4823-9c46-dbbc0dc47453" providerId="ADAL" clId="{48C3F3B1-CA5D-8248-952C-27F3ECAC8EEC}" dt="2025-09-29T02:17:53.596" v="329"/>
          <ac:inkMkLst>
            <pc:docMk/>
            <pc:sldMk cId="3822991071" sldId="302"/>
            <ac:inkMk id="179" creationId="{9F57CEA2-8743-B7B2-F795-858D0B9A87AA}"/>
          </ac:inkMkLst>
        </pc:inkChg>
        <pc:inkChg chg="add del">
          <ac:chgData name="Fuentes-Cabrera, Miguel" userId="1bb9fb8f-7ff7-4823-9c46-dbbc0dc47453" providerId="ADAL" clId="{48C3F3B1-CA5D-8248-952C-27F3ECAC8EEC}" dt="2025-09-29T02:15:21.186" v="303"/>
          <ac:inkMkLst>
            <pc:docMk/>
            <pc:sldMk cId="3822991071" sldId="302"/>
            <ac:inkMk id="180" creationId="{A7B954BE-E222-9B22-FF2E-CE7ECB2A9EC2}"/>
          </ac:inkMkLst>
        </pc:inkChg>
        <pc:inkChg chg="add del">
          <ac:chgData name="Fuentes-Cabrera, Miguel" userId="1bb9fb8f-7ff7-4823-9c46-dbbc0dc47453" providerId="ADAL" clId="{48C3F3B1-CA5D-8248-952C-27F3ECAC8EEC}" dt="2025-09-29T02:15:21.186" v="303"/>
          <ac:inkMkLst>
            <pc:docMk/>
            <pc:sldMk cId="3822991071" sldId="302"/>
            <ac:inkMk id="181" creationId="{4A1B6959-955F-5221-8C59-2C478212740F}"/>
          </ac:inkMkLst>
        </pc:inkChg>
        <pc:inkChg chg="add del">
          <ac:chgData name="Fuentes-Cabrera, Miguel" userId="1bb9fb8f-7ff7-4823-9c46-dbbc0dc47453" providerId="ADAL" clId="{48C3F3B1-CA5D-8248-952C-27F3ECAC8EEC}" dt="2025-09-29T02:15:21.186" v="303"/>
          <ac:inkMkLst>
            <pc:docMk/>
            <pc:sldMk cId="3822991071" sldId="302"/>
            <ac:inkMk id="182" creationId="{7650E68F-B06D-BE40-4655-B573A73FAB9E}"/>
          </ac:inkMkLst>
        </pc:inkChg>
        <pc:inkChg chg="add del">
          <ac:chgData name="Fuentes-Cabrera, Miguel" userId="1bb9fb8f-7ff7-4823-9c46-dbbc0dc47453" providerId="ADAL" clId="{48C3F3B1-CA5D-8248-952C-27F3ECAC8EEC}" dt="2025-09-29T02:15:21.186" v="303"/>
          <ac:inkMkLst>
            <pc:docMk/>
            <pc:sldMk cId="3822991071" sldId="302"/>
            <ac:inkMk id="183" creationId="{150057CF-DA8B-E93F-B720-346F722A3F38}"/>
          </ac:inkMkLst>
        </pc:inkChg>
        <pc:inkChg chg="add del">
          <ac:chgData name="Fuentes-Cabrera, Miguel" userId="1bb9fb8f-7ff7-4823-9c46-dbbc0dc47453" providerId="ADAL" clId="{48C3F3B1-CA5D-8248-952C-27F3ECAC8EEC}" dt="2025-09-29T02:15:21.186" v="303"/>
          <ac:inkMkLst>
            <pc:docMk/>
            <pc:sldMk cId="3822991071" sldId="302"/>
            <ac:inkMk id="184" creationId="{2C787406-92DF-F3BF-8DB7-0432850FDCE8}"/>
          </ac:inkMkLst>
        </pc:inkChg>
        <pc:inkChg chg="add del reco">
          <ac:chgData name="Fuentes-Cabrera, Miguel" userId="1bb9fb8f-7ff7-4823-9c46-dbbc0dc47453" providerId="ADAL" clId="{48C3F3B1-CA5D-8248-952C-27F3ECAC8EEC}" dt="2025-09-29T02:17:53.606" v="331"/>
          <ac:inkMkLst>
            <pc:docMk/>
            <pc:sldMk cId="3822991071" sldId="302"/>
            <ac:inkMk id="185" creationId="{02B16E26-96A8-57F9-77B1-A11D2F7154CD}"/>
          </ac:inkMkLst>
        </pc:inkChg>
        <pc:inkChg chg="add del reco">
          <ac:chgData name="Fuentes-Cabrera, Miguel" userId="1bb9fb8f-7ff7-4823-9c46-dbbc0dc47453" providerId="ADAL" clId="{48C3F3B1-CA5D-8248-952C-27F3ECAC8EEC}" dt="2025-09-29T02:17:53.580" v="326"/>
          <ac:inkMkLst>
            <pc:docMk/>
            <pc:sldMk cId="3822991071" sldId="302"/>
            <ac:inkMk id="186" creationId="{2F76DE4C-2CE2-771F-1722-04066601E01D}"/>
          </ac:inkMkLst>
        </pc:inkChg>
        <pc:inkChg chg="add del">
          <ac:chgData name="Fuentes-Cabrera, Miguel" userId="1bb9fb8f-7ff7-4823-9c46-dbbc0dc47453" providerId="ADAL" clId="{48C3F3B1-CA5D-8248-952C-27F3ECAC8EEC}" dt="2025-09-29T02:15:23.237" v="306"/>
          <ac:inkMkLst>
            <pc:docMk/>
            <pc:sldMk cId="3822991071" sldId="302"/>
            <ac:inkMk id="187" creationId="{2C36FCC6-DA61-FB62-841F-B425F6E63EE3}"/>
          </ac:inkMkLst>
        </pc:inkChg>
        <pc:inkChg chg="add del">
          <ac:chgData name="Fuentes-Cabrera, Miguel" userId="1bb9fb8f-7ff7-4823-9c46-dbbc0dc47453" providerId="ADAL" clId="{48C3F3B1-CA5D-8248-952C-27F3ECAC8EEC}" dt="2025-09-29T02:15:23.237" v="306"/>
          <ac:inkMkLst>
            <pc:docMk/>
            <pc:sldMk cId="3822991071" sldId="302"/>
            <ac:inkMk id="188" creationId="{30AD7359-193A-6DED-CEA1-759297DD7A47}"/>
          </ac:inkMkLst>
        </pc:inkChg>
        <pc:inkChg chg="add del reco">
          <ac:chgData name="Fuentes-Cabrera, Miguel" userId="1bb9fb8f-7ff7-4823-9c46-dbbc0dc47453" providerId="ADAL" clId="{48C3F3B1-CA5D-8248-952C-27F3ECAC8EEC}" dt="2025-09-29T02:15:32.704" v="314"/>
          <ac:inkMkLst>
            <pc:docMk/>
            <pc:sldMk cId="3822991071" sldId="302"/>
            <ac:inkMk id="189" creationId="{8B0F985E-6632-E387-831A-5BA9BA37AD86}"/>
          </ac:inkMkLst>
        </pc:inkChg>
        <pc:inkChg chg="add del">
          <ac:chgData name="Fuentes-Cabrera, Miguel" userId="1bb9fb8f-7ff7-4823-9c46-dbbc0dc47453" providerId="ADAL" clId="{48C3F3B1-CA5D-8248-952C-27F3ECAC8EEC}" dt="2025-09-29T02:15:27.513" v="310"/>
          <ac:inkMkLst>
            <pc:docMk/>
            <pc:sldMk cId="3822991071" sldId="302"/>
            <ac:inkMk id="190" creationId="{E86F6E7B-26BE-B45D-BAE6-CF922861A206}"/>
          </ac:inkMkLst>
        </pc:inkChg>
        <pc:inkChg chg="add del">
          <ac:chgData name="Fuentes-Cabrera, Miguel" userId="1bb9fb8f-7ff7-4823-9c46-dbbc0dc47453" providerId="ADAL" clId="{48C3F3B1-CA5D-8248-952C-27F3ECAC8EEC}" dt="2025-09-29T02:15:27.513" v="310"/>
          <ac:inkMkLst>
            <pc:docMk/>
            <pc:sldMk cId="3822991071" sldId="302"/>
            <ac:inkMk id="191" creationId="{6B65FC9B-268A-0817-6F1A-733036BD94B8}"/>
          </ac:inkMkLst>
        </pc:inkChg>
        <pc:inkChg chg="add del">
          <ac:chgData name="Fuentes-Cabrera, Miguel" userId="1bb9fb8f-7ff7-4823-9c46-dbbc0dc47453" providerId="ADAL" clId="{48C3F3B1-CA5D-8248-952C-27F3ECAC8EEC}" dt="2025-09-29T02:15:27.513" v="310"/>
          <ac:inkMkLst>
            <pc:docMk/>
            <pc:sldMk cId="3822991071" sldId="302"/>
            <ac:inkMk id="192" creationId="{8D4F2741-C128-34F7-C653-322F883A5FFF}"/>
          </ac:inkMkLst>
        </pc:inkChg>
        <pc:inkChg chg="add del reco">
          <ac:chgData name="Fuentes-Cabrera, Miguel" userId="1bb9fb8f-7ff7-4823-9c46-dbbc0dc47453" providerId="ADAL" clId="{48C3F3B1-CA5D-8248-952C-27F3ECAC8EEC}" dt="2025-09-29T02:15:30.512" v="313"/>
          <ac:inkMkLst>
            <pc:docMk/>
            <pc:sldMk cId="3822991071" sldId="302"/>
            <ac:inkMk id="193" creationId="{EF3E0F10-57F4-1A87-4A6D-3B18B50756A8}"/>
          </ac:inkMkLst>
        </pc:inkChg>
        <pc:inkChg chg="add del">
          <ac:chgData name="Fuentes-Cabrera, Miguel" userId="1bb9fb8f-7ff7-4823-9c46-dbbc0dc47453" providerId="ADAL" clId="{48C3F3B1-CA5D-8248-952C-27F3ECAC8EEC}" dt="2025-09-29T02:15:30.501" v="312"/>
          <ac:inkMkLst>
            <pc:docMk/>
            <pc:sldMk cId="3822991071" sldId="302"/>
            <ac:inkMk id="194" creationId="{5B30BAA2-7162-F82D-C734-27C8D07035C4}"/>
          </ac:inkMkLst>
        </pc:inkChg>
        <pc:inkChg chg="add del">
          <ac:chgData name="Fuentes-Cabrera, Miguel" userId="1bb9fb8f-7ff7-4823-9c46-dbbc0dc47453" providerId="ADAL" clId="{48C3F3B1-CA5D-8248-952C-27F3ECAC8EEC}" dt="2025-09-29T02:15:36.113" v="320"/>
          <ac:inkMkLst>
            <pc:docMk/>
            <pc:sldMk cId="3822991071" sldId="302"/>
            <ac:inkMk id="195" creationId="{C1F6412E-9374-6EB0-7D5A-509AD267B689}"/>
          </ac:inkMkLst>
        </pc:inkChg>
        <pc:inkChg chg="add del">
          <ac:chgData name="Fuentes-Cabrera, Miguel" userId="1bb9fb8f-7ff7-4823-9c46-dbbc0dc47453" providerId="ADAL" clId="{48C3F3B1-CA5D-8248-952C-27F3ECAC8EEC}" dt="2025-09-29T02:15:36.113" v="320"/>
          <ac:inkMkLst>
            <pc:docMk/>
            <pc:sldMk cId="3822991071" sldId="302"/>
            <ac:inkMk id="196" creationId="{7C594056-37E2-D1E1-AF5F-5B34E4FC437F}"/>
          </ac:inkMkLst>
        </pc:inkChg>
        <pc:inkChg chg="add del">
          <ac:chgData name="Fuentes-Cabrera, Miguel" userId="1bb9fb8f-7ff7-4823-9c46-dbbc0dc47453" providerId="ADAL" clId="{48C3F3B1-CA5D-8248-952C-27F3ECAC8EEC}" dt="2025-09-29T02:15:36.113" v="320"/>
          <ac:inkMkLst>
            <pc:docMk/>
            <pc:sldMk cId="3822991071" sldId="302"/>
            <ac:inkMk id="197" creationId="{261DD074-023C-59EA-886F-D85BD883EF0D}"/>
          </ac:inkMkLst>
        </pc:inkChg>
        <pc:inkChg chg="add del">
          <ac:chgData name="Fuentes-Cabrera, Miguel" userId="1bb9fb8f-7ff7-4823-9c46-dbbc0dc47453" providerId="ADAL" clId="{48C3F3B1-CA5D-8248-952C-27F3ECAC8EEC}" dt="2025-09-29T02:15:36.113" v="320"/>
          <ac:inkMkLst>
            <pc:docMk/>
            <pc:sldMk cId="3822991071" sldId="302"/>
            <ac:inkMk id="198" creationId="{C33668EB-65FA-94B4-8357-F31EFD04DBC0}"/>
          </ac:inkMkLst>
        </pc:inkChg>
        <pc:inkChg chg="add del">
          <ac:chgData name="Fuentes-Cabrera, Miguel" userId="1bb9fb8f-7ff7-4823-9c46-dbbc0dc47453" providerId="ADAL" clId="{48C3F3B1-CA5D-8248-952C-27F3ECAC8EEC}" dt="2025-09-29T02:15:36.113" v="320"/>
          <ac:inkMkLst>
            <pc:docMk/>
            <pc:sldMk cId="3822991071" sldId="302"/>
            <ac:inkMk id="199" creationId="{8E10160F-F3EA-A5A9-235E-B64049081249}"/>
          </ac:inkMkLst>
        </pc:inkChg>
        <pc:inkChg chg="add del reco">
          <ac:chgData name="Fuentes-Cabrera, Miguel" userId="1bb9fb8f-7ff7-4823-9c46-dbbc0dc47453" providerId="ADAL" clId="{48C3F3B1-CA5D-8248-952C-27F3ECAC8EEC}" dt="2025-09-29T02:17:53.585" v="327"/>
          <ac:inkMkLst>
            <pc:docMk/>
            <pc:sldMk cId="3822991071" sldId="302"/>
            <ac:inkMk id="200" creationId="{272611D0-D316-FE11-6B04-86CCCF93688E}"/>
          </ac:inkMkLst>
        </pc:inkChg>
        <pc:inkChg chg="add del">
          <ac:chgData name="Fuentes-Cabrera, Miguel" userId="1bb9fb8f-7ff7-4823-9c46-dbbc0dc47453" providerId="ADAL" clId="{48C3F3B1-CA5D-8248-952C-27F3ECAC8EEC}" dt="2025-09-29T02:17:53.590" v="328"/>
          <ac:inkMkLst>
            <pc:docMk/>
            <pc:sldMk cId="3822991071" sldId="302"/>
            <ac:inkMk id="201" creationId="{82EC772A-A60F-8016-D6D7-6B21D4CD5FA2}"/>
          </ac:inkMkLst>
        </pc:inkChg>
        <pc:inkChg chg="add del">
          <ac:chgData name="Fuentes-Cabrera, Miguel" userId="1bb9fb8f-7ff7-4823-9c46-dbbc0dc47453" providerId="ADAL" clId="{48C3F3B1-CA5D-8248-952C-27F3ECAC8EEC}" dt="2025-09-29T02:17:53.601" v="330"/>
          <ac:inkMkLst>
            <pc:docMk/>
            <pc:sldMk cId="3822991071" sldId="302"/>
            <ac:inkMk id="202" creationId="{A65CB9A6-3D89-557C-A185-9205601B6B4D}"/>
          </ac:inkMkLst>
        </pc:inkChg>
        <pc:inkChg chg="add del">
          <ac:chgData name="Fuentes-Cabrera, Miguel" userId="1bb9fb8f-7ff7-4823-9c46-dbbc0dc47453" providerId="ADAL" clId="{48C3F3B1-CA5D-8248-952C-27F3ECAC8EEC}" dt="2025-09-29T02:18:10.185" v="337"/>
          <ac:inkMkLst>
            <pc:docMk/>
            <pc:sldMk cId="3822991071" sldId="302"/>
            <ac:inkMk id="203" creationId="{C70DED92-8778-CAF4-529F-29F7ED120AA4}"/>
          </ac:inkMkLst>
        </pc:inkChg>
        <pc:inkChg chg="add del">
          <ac:chgData name="Fuentes-Cabrera, Miguel" userId="1bb9fb8f-7ff7-4823-9c46-dbbc0dc47453" providerId="ADAL" clId="{48C3F3B1-CA5D-8248-952C-27F3ECAC8EEC}" dt="2025-09-29T02:18:10.185" v="337"/>
          <ac:inkMkLst>
            <pc:docMk/>
            <pc:sldMk cId="3822991071" sldId="302"/>
            <ac:inkMk id="204" creationId="{B6AAFEDB-6725-5D1E-5452-0FFB863410F2}"/>
          </ac:inkMkLst>
        </pc:inkChg>
        <pc:inkChg chg="add del">
          <ac:chgData name="Fuentes-Cabrera, Miguel" userId="1bb9fb8f-7ff7-4823-9c46-dbbc0dc47453" providerId="ADAL" clId="{48C3F3B1-CA5D-8248-952C-27F3ECAC8EEC}" dt="2025-09-29T02:18:10.185" v="337"/>
          <ac:inkMkLst>
            <pc:docMk/>
            <pc:sldMk cId="3822991071" sldId="302"/>
            <ac:inkMk id="205" creationId="{EF01A97C-CD73-E9EE-4286-5908E6338E2A}"/>
          </ac:inkMkLst>
        </pc:inkChg>
        <pc:inkChg chg="add del">
          <ac:chgData name="Fuentes-Cabrera, Miguel" userId="1bb9fb8f-7ff7-4823-9c46-dbbc0dc47453" providerId="ADAL" clId="{48C3F3B1-CA5D-8248-952C-27F3ECAC8EEC}" dt="2025-09-29T02:18:10.185" v="337"/>
          <ac:inkMkLst>
            <pc:docMk/>
            <pc:sldMk cId="3822991071" sldId="302"/>
            <ac:inkMk id="206" creationId="{6DAD7EA7-D76A-426E-0CF1-66AD2F030375}"/>
          </ac:inkMkLst>
        </pc:inkChg>
        <pc:inkChg chg="add del">
          <ac:chgData name="Fuentes-Cabrera, Miguel" userId="1bb9fb8f-7ff7-4823-9c46-dbbc0dc47453" providerId="ADAL" clId="{48C3F3B1-CA5D-8248-952C-27F3ECAC8EEC}" dt="2025-09-29T02:18:10.185" v="337"/>
          <ac:inkMkLst>
            <pc:docMk/>
            <pc:sldMk cId="3822991071" sldId="302"/>
            <ac:inkMk id="207" creationId="{D1B2CB8B-1D7F-A5CF-DA16-ED01F88762F6}"/>
          </ac:inkMkLst>
        </pc:inkChg>
        <pc:inkChg chg="add del reco">
          <ac:chgData name="Fuentes-Cabrera, Miguel" userId="1bb9fb8f-7ff7-4823-9c46-dbbc0dc47453" providerId="ADAL" clId="{48C3F3B1-CA5D-8248-952C-27F3ECAC8EEC}" dt="2025-09-29T02:19:11.356" v="390"/>
          <ac:inkMkLst>
            <pc:docMk/>
            <pc:sldMk cId="3822991071" sldId="302"/>
            <ac:inkMk id="208" creationId="{91A432CA-C2A0-D482-AA33-DEA382D759BD}"/>
          </ac:inkMkLst>
        </pc:inkChg>
        <pc:inkChg chg="add del">
          <ac:chgData name="Fuentes-Cabrera, Miguel" userId="1bb9fb8f-7ff7-4823-9c46-dbbc0dc47453" providerId="ADAL" clId="{48C3F3B1-CA5D-8248-952C-27F3ECAC8EEC}" dt="2025-09-29T02:18:12.128" v="340"/>
          <ac:inkMkLst>
            <pc:docMk/>
            <pc:sldMk cId="3822991071" sldId="302"/>
            <ac:inkMk id="209" creationId="{5D18E3EB-1FD1-9A06-F07C-4FCC770B5B91}"/>
          </ac:inkMkLst>
        </pc:inkChg>
        <pc:inkChg chg="add del">
          <ac:chgData name="Fuentes-Cabrera, Miguel" userId="1bb9fb8f-7ff7-4823-9c46-dbbc0dc47453" providerId="ADAL" clId="{48C3F3B1-CA5D-8248-952C-27F3ECAC8EEC}" dt="2025-09-29T02:18:12.128" v="340"/>
          <ac:inkMkLst>
            <pc:docMk/>
            <pc:sldMk cId="3822991071" sldId="302"/>
            <ac:inkMk id="210" creationId="{CC81B8F7-597B-9BE9-F401-3DF520CD92B7}"/>
          </ac:inkMkLst>
        </pc:inkChg>
        <pc:inkChg chg="add del reco">
          <ac:chgData name="Fuentes-Cabrera, Miguel" userId="1bb9fb8f-7ff7-4823-9c46-dbbc0dc47453" providerId="ADAL" clId="{48C3F3B1-CA5D-8248-952C-27F3ECAC8EEC}" dt="2025-09-29T02:19:11.403" v="397"/>
          <ac:inkMkLst>
            <pc:docMk/>
            <pc:sldMk cId="3822991071" sldId="302"/>
            <ac:inkMk id="211" creationId="{144BC4A1-11D5-DB1E-4D22-EE0C1872E573}"/>
          </ac:inkMkLst>
        </pc:inkChg>
        <pc:inkChg chg="add del">
          <ac:chgData name="Fuentes-Cabrera, Miguel" userId="1bb9fb8f-7ff7-4823-9c46-dbbc0dc47453" providerId="ADAL" clId="{48C3F3B1-CA5D-8248-952C-27F3ECAC8EEC}" dt="2025-09-29T02:18:15.032" v="345"/>
          <ac:inkMkLst>
            <pc:docMk/>
            <pc:sldMk cId="3822991071" sldId="302"/>
            <ac:inkMk id="212" creationId="{9D057F94-C559-4A3A-5CFA-3E639ABE1121}"/>
          </ac:inkMkLst>
        </pc:inkChg>
        <pc:inkChg chg="add del">
          <ac:chgData name="Fuentes-Cabrera, Miguel" userId="1bb9fb8f-7ff7-4823-9c46-dbbc0dc47453" providerId="ADAL" clId="{48C3F3B1-CA5D-8248-952C-27F3ECAC8EEC}" dt="2025-09-29T02:18:15.032" v="345"/>
          <ac:inkMkLst>
            <pc:docMk/>
            <pc:sldMk cId="3822991071" sldId="302"/>
            <ac:inkMk id="213" creationId="{A14B0227-69BE-2E5D-CEDB-2AC7DB2ACA62}"/>
          </ac:inkMkLst>
        </pc:inkChg>
        <pc:inkChg chg="add del">
          <ac:chgData name="Fuentes-Cabrera, Miguel" userId="1bb9fb8f-7ff7-4823-9c46-dbbc0dc47453" providerId="ADAL" clId="{48C3F3B1-CA5D-8248-952C-27F3ECAC8EEC}" dt="2025-09-29T02:18:15.032" v="345"/>
          <ac:inkMkLst>
            <pc:docMk/>
            <pc:sldMk cId="3822991071" sldId="302"/>
            <ac:inkMk id="214" creationId="{0B6B4841-3A91-001F-E533-7C00EB67AA0F}"/>
          </ac:inkMkLst>
        </pc:inkChg>
        <pc:inkChg chg="add del">
          <ac:chgData name="Fuentes-Cabrera, Miguel" userId="1bb9fb8f-7ff7-4823-9c46-dbbc0dc47453" providerId="ADAL" clId="{48C3F3B1-CA5D-8248-952C-27F3ECAC8EEC}" dt="2025-09-29T02:19:11.389" v="395"/>
          <ac:inkMkLst>
            <pc:docMk/>
            <pc:sldMk cId="3822991071" sldId="302"/>
            <ac:inkMk id="215" creationId="{70BEC921-3C54-6FF6-7B19-DF606AFBD27F}"/>
          </ac:inkMkLst>
        </pc:inkChg>
        <pc:inkChg chg="add del reco">
          <ac:chgData name="Fuentes-Cabrera, Miguel" userId="1bb9fb8f-7ff7-4823-9c46-dbbc0dc47453" providerId="ADAL" clId="{48C3F3B1-CA5D-8248-952C-27F3ECAC8EEC}" dt="2025-09-29T02:19:11.383" v="394"/>
          <ac:inkMkLst>
            <pc:docMk/>
            <pc:sldMk cId="3822991071" sldId="302"/>
            <ac:inkMk id="216" creationId="{CCC4EC6A-2632-BEEA-FAB8-378C967A8BD0}"/>
          </ac:inkMkLst>
        </pc:inkChg>
        <pc:inkChg chg="add del">
          <ac:chgData name="Fuentes-Cabrera, Miguel" userId="1bb9fb8f-7ff7-4823-9c46-dbbc0dc47453" providerId="ADAL" clId="{48C3F3B1-CA5D-8248-952C-27F3ECAC8EEC}" dt="2025-09-29T02:18:18.011" v="351"/>
          <ac:inkMkLst>
            <pc:docMk/>
            <pc:sldMk cId="3822991071" sldId="302"/>
            <ac:inkMk id="217" creationId="{7AC368AE-5ECB-D788-B3C1-23115B66F7A4}"/>
          </ac:inkMkLst>
        </pc:inkChg>
        <pc:inkChg chg="add del">
          <ac:chgData name="Fuentes-Cabrera, Miguel" userId="1bb9fb8f-7ff7-4823-9c46-dbbc0dc47453" providerId="ADAL" clId="{48C3F3B1-CA5D-8248-952C-27F3ECAC8EEC}" dt="2025-09-29T02:18:18.011" v="351"/>
          <ac:inkMkLst>
            <pc:docMk/>
            <pc:sldMk cId="3822991071" sldId="302"/>
            <ac:inkMk id="218" creationId="{2B399C9E-3F06-A203-AC2D-562774BF955A}"/>
          </ac:inkMkLst>
        </pc:inkChg>
        <pc:inkChg chg="add del">
          <ac:chgData name="Fuentes-Cabrera, Miguel" userId="1bb9fb8f-7ff7-4823-9c46-dbbc0dc47453" providerId="ADAL" clId="{48C3F3B1-CA5D-8248-952C-27F3ECAC8EEC}" dt="2025-09-29T02:18:18.011" v="351"/>
          <ac:inkMkLst>
            <pc:docMk/>
            <pc:sldMk cId="3822991071" sldId="302"/>
            <ac:inkMk id="219" creationId="{25F725CE-8D3F-1DF7-CAC9-2B31DFBE2846}"/>
          </ac:inkMkLst>
        </pc:inkChg>
        <pc:inkChg chg="add del">
          <ac:chgData name="Fuentes-Cabrera, Miguel" userId="1bb9fb8f-7ff7-4823-9c46-dbbc0dc47453" providerId="ADAL" clId="{48C3F3B1-CA5D-8248-952C-27F3ECAC8EEC}" dt="2025-09-29T02:18:18.011" v="351"/>
          <ac:inkMkLst>
            <pc:docMk/>
            <pc:sldMk cId="3822991071" sldId="302"/>
            <ac:inkMk id="220" creationId="{516106BE-B038-BF2B-5FC7-FC08D28A1DBE}"/>
          </ac:inkMkLst>
        </pc:inkChg>
        <pc:inkChg chg="add del">
          <ac:chgData name="Fuentes-Cabrera, Miguel" userId="1bb9fb8f-7ff7-4823-9c46-dbbc0dc47453" providerId="ADAL" clId="{48C3F3B1-CA5D-8248-952C-27F3ECAC8EEC}" dt="2025-09-29T02:18:18.011" v="351"/>
          <ac:inkMkLst>
            <pc:docMk/>
            <pc:sldMk cId="3822991071" sldId="302"/>
            <ac:inkMk id="221" creationId="{4AB8EB3A-A4F8-A0AD-93FB-F261EE3329F5}"/>
          </ac:inkMkLst>
        </pc:inkChg>
        <pc:inkChg chg="add del reco">
          <ac:chgData name="Fuentes-Cabrera, Miguel" userId="1bb9fb8f-7ff7-4823-9c46-dbbc0dc47453" providerId="ADAL" clId="{48C3F3B1-CA5D-8248-952C-27F3ECAC8EEC}" dt="2025-09-29T02:19:11.327" v="386"/>
          <ac:inkMkLst>
            <pc:docMk/>
            <pc:sldMk cId="3822991071" sldId="302"/>
            <ac:inkMk id="222" creationId="{D2286770-1527-C5B9-51E9-1A5BDE3271D5}"/>
          </ac:inkMkLst>
        </pc:inkChg>
        <pc:inkChg chg="add del reco">
          <ac:chgData name="Fuentes-Cabrera, Miguel" userId="1bb9fb8f-7ff7-4823-9c46-dbbc0dc47453" providerId="ADAL" clId="{48C3F3B1-CA5D-8248-952C-27F3ECAC8EEC}" dt="2025-09-29T02:19:11.319" v="385"/>
          <ac:inkMkLst>
            <pc:docMk/>
            <pc:sldMk cId="3822991071" sldId="302"/>
            <ac:inkMk id="223" creationId="{40632462-A9FC-BB21-94B1-AE764B887399}"/>
          </ac:inkMkLst>
        </pc:inkChg>
        <pc:inkChg chg="add del">
          <ac:chgData name="Fuentes-Cabrera, Miguel" userId="1bb9fb8f-7ff7-4823-9c46-dbbc0dc47453" providerId="ADAL" clId="{48C3F3B1-CA5D-8248-952C-27F3ECAC8EEC}" dt="2025-09-29T02:19:11.335" v="387"/>
          <ac:inkMkLst>
            <pc:docMk/>
            <pc:sldMk cId="3822991071" sldId="302"/>
            <ac:inkMk id="224" creationId="{1806BE47-1BB9-34B0-4161-138F3B661ECA}"/>
          </ac:inkMkLst>
        </pc:inkChg>
        <pc:inkChg chg="add del">
          <ac:chgData name="Fuentes-Cabrera, Miguel" userId="1bb9fb8f-7ff7-4823-9c46-dbbc0dc47453" providerId="ADAL" clId="{48C3F3B1-CA5D-8248-952C-27F3ECAC8EEC}" dt="2025-09-29T02:19:11.342" v="388"/>
          <ac:inkMkLst>
            <pc:docMk/>
            <pc:sldMk cId="3822991071" sldId="302"/>
            <ac:inkMk id="225" creationId="{AF59FA50-79EB-BB6A-1081-068606401DC9}"/>
          </ac:inkMkLst>
        </pc:inkChg>
        <pc:inkChg chg="add del">
          <ac:chgData name="Fuentes-Cabrera, Miguel" userId="1bb9fb8f-7ff7-4823-9c46-dbbc0dc47453" providerId="ADAL" clId="{48C3F3B1-CA5D-8248-952C-27F3ECAC8EEC}" dt="2025-09-29T02:18:26.003" v="361"/>
          <ac:inkMkLst>
            <pc:docMk/>
            <pc:sldMk cId="3822991071" sldId="302"/>
            <ac:inkMk id="226" creationId="{526DC6F4-30AF-C64A-E673-2CC64F0C853E}"/>
          </ac:inkMkLst>
        </pc:inkChg>
        <pc:inkChg chg="add del">
          <ac:chgData name="Fuentes-Cabrera, Miguel" userId="1bb9fb8f-7ff7-4823-9c46-dbbc0dc47453" providerId="ADAL" clId="{48C3F3B1-CA5D-8248-952C-27F3ECAC8EEC}" dt="2025-09-29T02:18:26.003" v="361"/>
          <ac:inkMkLst>
            <pc:docMk/>
            <pc:sldMk cId="3822991071" sldId="302"/>
            <ac:inkMk id="227" creationId="{A4FA40FA-3F27-F8CE-1557-9DFF5F9CF373}"/>
          </ac:inkMkLst>
        </pc:inkChg>
        <pc:inkChg chg="add del">
          <ac:chgData name="Fuentes-Cabrera, Miguel" userId="1bb9fb8f-7ff7-4823-9c46-dbbc0dc47453" providerId="ADAL" clId="{48C3F3B1-CA5D-8248-952C-27F3ECAC8EEC}" dt="2025-09-29T02:18:26.003" v="361"/>
          <ac:inkMkLst>
            <pc:docMk/>
            <pc:sldMk cId="3822991071" sldId="302"/>
            <ac:inkMk id="228" creationId="{2C299247-E034-0D3D-696C-71DF24D48C8F}"/>
          </ac:inkMkLst>
        </pc:inkChg>
        <pc:inkChg chg="add del">
          <ac:chgData name="Fuentes-Cabrera, Miguel" userId="1bb9fb8f-7ff7-4823-9c46-dbbc0dc47453" providerId="ADAL" clId="{48C3F3B1-CA5D-8248-952C-27F3ECAC8EEC}" dt="2025-09-29T02:18:26.003" v="361"/>
          <ac:inkMkLst>
            <pc:docMk/>
            <pc:sldMk cId="3822991071" sldId="302"/>
            <ac:inkMk id="229" creationId="{9D32522E-037E-2884-016F-1E1A1AF80A69}"/>
          </ac:inkMkLst>
        </pc:inkChg>
        <pc:inkChg chg="add del">
          <ac:chgData name="Fuentes-Cabrera, Miguel" userId="1bb9fb8f-7ff7-4823-9c46-dbbc0dc47453" providerId="ADAL" clId="{48C3F3B1-CA5D-8248-952C-27F3ECAC8EEC}" dt="2025-09-29T02:18:26.003" v="361"/>
          <ac:inkMkLst>
            <pc:docMk/>
            <pc:sldMk cId="3822991071" sldId="302"/>
            <ac:inkMk id="230" creationId="{69C240B3-CEDD-D9A6-C175-0B2E212C7086}"/>
          </ac:inkMkLst>
        </pc:inkChg>
        <pc:inkChg chg="add del">
          <ac:chgData name="Fuentes-Cabrera, Miguel" userId="1bb9fb8f-7ff7-4823-9c46-dbbc0dc47453" providerId="ADAL" clId="{48C3F3B1-CA5D-8248-952C-27F3ECAC8EEC}" dt="2025-09-29T02:18:26.003" v="361"/>
          <ac:inkMkLst>
            <pc:docMk/>
            <pc:sldMk cId="3822991071" sldId="302"/>
            <ac:inkMk id="231" creationId="{989FCC4F-8419-4242-FE47-459D93674FA2}"/>
          </ac:inkMkLst>
        </pc:inkChg>
        <pc:inkChg chg="add del">
          <ac:chgData name="Fuentes-Cabrera, Miguel" userId="1bb9fb8f-7ff7-4823-9c46-dbbc0dc47453" providerId="ADAL" clId="{48C3F3B1-CA5D-8248-952C-27F3ECAC8EEC}" dt="2025-09-29T02:18:26.003" v="361"/>
          <ac:inkMkLst>
            <pc:docMk/>
            <pc:sldMk cId="3822991071" sldId="302"/>
            <ac:inkMk id="232" creationId="{6B248EBA-1509-7F92-982D-3955D8B1E8CB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19:11.363" v="391"/>
          <ac:inkMkLst>
            <pc:docMk/>
            <pc:sldMk cId="3822991071" sldId="302"/>
            <ac:inkMk id="233" creationId="{17076BD2-74C3-90B1-0719-9CD2D6B3E39D}"/>
          </ac:inkMkLst>
        </pc:inkChg>
        <pc:inkChg chg="add del">
          <ac:chgData name="Fuentes-Cabrera, Miguel" userId="1bb9fb8f-7ff7-4823-9c46-dbbc0dc47453" providerId="ADAL" clId="{48C3F3B1-CA5D-8248-952C-27F3ECAC8EEC}" dt="2025-09-29T02:18:36.766" v="366"/>
          <ac:inkMkLst>
            <pc:docMk/>
            <pc:sldMk cId="3822991071" sldId="302"/>
            <ac:inkMk id="234" creationId="{001B56EA-4B47-A2FF-A4C0-38F643623112}"/>
          </ac:inkMkLst>
        </pc:inkChg>
        <pc:inkChg chg="add del">
          <ac:chgData name="Fuentes-Cabrera, Miguel" userId="1bb9fb8f-7ff7-4823-9c46-dbbc0dc47453" providerId="ADAL" clId="{48C3F3B1-CA5D-8248-952C-27F3ECAC8EEC}" dt="2025-09-29T02:18:36.766" v="366"/>
          <ac:inkMkLst>
            <pc:docMk/>
            <pc:sldMk cId="3822991071" sldId="302"/>
            <ac:inkMk id="235" creationId="{3ABC50A7-56D2-00B4-4D47-8D432EF4DD62}"/>
          </ac:inkMkLst>
        </pc:inkChg>
        <pc:inkChg chg="add del reco">
          <ac:chgData name="Fuentes-Cabrera, Miguel" userId="1bb9fb8f-7ff7-4823-9c46-dbbc0dc47453" providerId="ADAL" clId="{48C3F3B1-CA5D-8248-952C-27F3ECAC8EEC}" dt="2025-09-29T02:19:11.409" v="398"/>
          <ac:inkMkLst>
            <pc:docMk/>
            <pc:sldMk cId="3822991071" sldId="302"/>
            <ac:inkMk id="236" creationId="{BCD91E22-AF3A-AEEA-8D20-322CCCB960CE}"/>
          </ac:inkMkLst>
        </pc:inkChg>
        <pc:inkChg chg="add del">
          <ac:chgData name="Fuentes-Cabrera, Miguel" userId="1bb9fb8f-7ff7-4823-9c46-dbbc0dc47453" providerId="ADAL" clId="{48C3F3B1-CA5D-8248-952C-27F3ECAC8EEC}" dt="2025-09-29T02:18:38.058" v="369"/>
          <ac:inkMkLst>
            <pc:docMk/>
            <pc:sldMk cId="3822991071" sldId="302"/>
            <ac:inkMk id="237" creationId="{9BCB52C7-1CB0-1D13-4D8E-1BBF7DE07DB6}"/>
          </ac:inkMkLst>
        </pc:inkChg>
        <pc:inkChg chg="add del">
          <ac:chgData name="Fuentes-Cabrera, Miguel" userId="1bb9fb8f-7ff7-4823-9c46-dbbc0dc47453" providerId="ADAL" clId="{48C3F3B1-CA5D-8248-952C-27F3ECAC8EEC}" dt="2025-09-29T02:18:38.058" v="369"/>
          <ac:inkMkLst>
            <pc:docMk/>
            <pc:sldMk cId="3822991071" sldId="302"/>
            <ac:inkMk id="238" creationId="{01B7F110-01C2-91BC-2F54-E559F9304445}"/>
          </ac:inkMkLst>
        </pc:inkChg>
        <pc:inkChg chg="add del reco">
          <ac:chgData name="Fuentes-Cabrera, Miguel" userId="1bb9fb8f-7ff7-4823-9c46-dbbc0dc47453" providerId="ADAL" clId="{48C3F3B1-CA5D-8248-952C-27F3ECAC8EEC}" dt="2025-09-29T02:19:11.396" v="396"/>
          <ac:inkMkLst>
            <pc:docMk/>
            <pc:sldMk cId="3822991071" sldId="302"/>
            <ac:inkMk id="239" creationId="{DCD9B3F6-9B8D-B3DB-AB07-DACC6859F071}"/>
          </ac:inkMkLst>
        </pc:inkChg>
        <pc:inkChg chg="add del">
          <ac:chgData name="Fuentes-Cabrera, Miguel" userId="1bb9fb8f-7ff7-4823-9c46-dbbc0dc47453" providerId="ADAL" clId="{48C3F3B1-CA5D-8248-952C-27F3ECAC8EEC}" dt="2025-09-29T02:18:42.261" v="375"/>
          <ac:inkMkLst>
            <pc:docMk/>
            <pc:sldMk cId="3822991071" sldId="302"/>
            <ac:inkMk id="240" creationId="{670CA55A-058E-FBE4-EFDC-CE5200F8B9FD}"/>
          </ac:inkMkLst>
        </pc:inkChg>
        <pc:inkChg chg="add del">
          <ac:chgData name="Fuentes-Cabrera, Miguel" userId="1bb9fb8f-7ff7-4823-9c46-dbbc0dc47453" providerId="ADAL" clId="{48C3F3B1-CA5D-8248-952C-27F3ECAC8EEC}" dt="2025-09-29T02:18:42.261" v="375"/>
          <ac:inkMkLst>
            <pc:docMk/>
            <pc:sldMk cId="3822991071" sldId="302"/>
            <ac:inkMk id="241" creationId="{DFC1B707-3B86-8D68-D052-9E6D2C0292BE}"/>
          </ac:inkMkLst>
        </pc:inkChg>
        <pc:inkChg chg="add del">
          <ac:chgData name="Fuentes-Cabrera, Miguel" userId="1bb9fb8f-7ff7-4823-9c46-dbbc0dc47453" providerId="ADAL" clId="{48C3F3B1-CA5D-8248-952C-27F3ECAC8EEC}" dt="2025-09-29T02:18:42.261" v="375"/>
          <ac:inkMkLst>
            <pc:docMk/>
            <pc:sldMk cId="3822991071" sldId="302"/>
            <ac:inkMk id="242" creationId="{11FDE237-8E1C-EA7A-BCBE-F0B5CB09AD74}"/>
          </ac:inkMkLst>
        </pc:inkChg>
        <pc:inkChg chg="add del">
          <ac:chgData name="Fuentes-Cabrera, Miguel" userId="1bb9fb8f-7ff7-4823-9c46-dbbc0dc47453" providerId="ADAL" clId="{48C3F3B1-CA5D-8248-952C-27F3ECAC8EEC}" dt="2025-09-29T02:18:42.261" v="375"/>
          <ac:inkMkLst>
            <pc:docMk/>
            <pc:sldMk cId="3822991071" sldId="302"/>
            <ac:inkMk id="243" creationId="{1C9D96B8-913F-34CE-B0C0-D8EEE570576A}"/>
          </ac:inkMkLst>
        </pc:inkChg>
        <pc:inkChg chg="add del">
          <ac:chgData name="Fuentes-Cabrera, Miguel" userId="1bb9fb8f-7ff7-4823-9c46-dbbc0dc47453" providerId="ADAL" clId="{48C3F3B1-CA5D-8248-952C-27F3ECAC8EEC}" dt="2025-09-29T02:18:42.261" v="375"/>
          <ac:inkMkLst>
            <pc:docMk/>
            <pc:sldMk cId="3822991071" sldId="302"/>
            <ac:inkMk id="244" creationId="{71D935FA-67FD-82CA-22E1-8AD21457545D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19:11.369" v="392"/>
          <ac:inkMkLst>
            <pc:docMk/>
            <pc:sldMk cId="3822991071" sldId="302"/>
            <ac:inkMk id="245" creationId="{0B2573C1-FF59-44B6-E7FD-EA573BA10CE3}"/>
          </ac:inkMkLst>
        </pc:inkChg>
        <pc:inkChg chg="add del reco">
          <ac:chgData name="Fuentes-Cabrera, Miguel" userId="1bb9fb8f-7ff7-4823-9c46-dbbc0dc47453" providerId="ADAL" clId="{48C3F3B1-CA5D-8248-952C-27F3ECAC8EEC}" dt="2025-09-29T02:19:11.308" v="384"/>
          <ac:inkMkLst>
            <pc:docMk/>
            <pc:sldMk cId="3822991071" sldId="302"/>
            <ac:inkMk id="246" creationId="{CFEB2C6B-976C-1636-B369-4FDBA4E37478}"/>
          </ac:inkMkLst>
        </pc:inkChg>
        <pc:inkChg chg="add del">
          <ac:chgData name="Fuentes-Cabrera, Miguel" userId="1bb9fb8f-7ff7-4823-9c46-dbbc0dc47453" providerId="ADAL" clId="{48C3F3B1-CA5D-8248-952C-27F3ECAC8EEC}" dt="2025-09-29T02:18:47.582" v="382"/>
          <ac:inkMkLst>
            <pc:docMk/>
            <pc:sldMk cId="3822991071" sldId="302"/>
            <ac:inkMk id="247" creationId="{79053E51-7BF0-269A-A179-07F803351FCE}"/>
          </ac:inkMkLst>
        </pc:inkChg>
        <pc:inkChg chg="add del">
          <ac:chgData name="Fuentes-Cabrera, Miguel" userId="1bb9fb8f-7ff7-4823-9c46-dbbc0dc47453" providerId="ADAL" clId="{48C3F3B1-CA5D-8248-952C-27F3ECAC8EEC}" dt="2025-09-29T02:18:47.582" v="382"/>
          <ac:inkMkLst>
            <pc:docMk/>
            <pc:sldMk cId="3822991071" sldId="302"/>
            <ac:inkMk id="248" creationId="{1559BCE5-DAB7-5D78-9942-29345051B5A5}"/>
          </ac:inkMkLst>
        </pc:inkChg>
        <pc:inkChg chg="add del">
          <ac:chgData name="Fuentes-Cabrera, Miguel" userId="1bb9fb8f-7ff7-4823-9c46-dbbc0dc47453" providerId="ADAL" clId="{48C3F3B1-CA5D-8248-952C-27F3ECAC8EEC}" dt="2025-09-29T02:18:47.582" v="382"/>
          <ac:inkMkLst>
            <pc:docMk/>
            <pc:sldMk cId="3822991071" sldId="302"/>
            <ac:inkMk id="249" creationId="{E9F591AA-AB15-5885-A3E0-BD6E8B2D401C}"/>
          </ac:inkMkLst>
        </pc:inkChg>
        <pc:inkChg chg="add del">
          <ac:chgData name="Fuentes-Cabrera, Miguel" userId="1bb9fb8f-7ff7-4823-9c46-dbbc0dc47453" providerId="ADAL" clId="{48C3F3B1-CA5D-8248-952C-27F3ECAC8EEC}" dt="2025-09-29T02:18:47.582" v="382"/>
          <ac:inkMkLst>
            <pc:docMk/>
            <pc:sldMk cId="3822991071" sldId="302"/>
            <ac:inkMk id="250" creationId="{D0EE4E89-1C0F-A358-40DA-D3848F44F77C}"/>
          </ac:inkMkLst>
        </pc:inkChg>
        <pc:inkChg chg="add del">
          <ac:chgData name="Fuentes-Cabrera, Miguel" userId="1bb9fb8f-7ff7-4823-9c46-dbbc0dc47453" providerId="ADAL" clId="{48C3F3B1-CA5D-8248-952C-27F3ECAC8EEC}" dt="2025-09-29T02:18:47.582" v="382"/>
          <ac:inkMkLst>
            <pc:docMk/>
            <pc:sldMk cId="3822991071" sldId="302"/>
            <ac:inkMk id="251" creationId="{A0D4C050-E7DD-C4E5-29F8-91EBBF021B76}"/>
          </ac:inkMkLst>
        </pc:inkChg>
        <pc:inkChg chg="add del reco">
          <ac:chgData name="Fuentes-Cabrera, Miguel" userId="1bb9fb8f-7ff7-4823-9c46-dbbc0dc47453" providerId="ADAL" clId="{48C3F3B1-CA5D-8248-952C-27F3ECAC8EEC}" dt="2025-09-29T02:19:11.376" v="393"/>
          <ac:inkMkLst>
            <pc:docMk/>
            <pc:sldMk cId="3822991071" sldId="302"/>
            <ac:inkMk id="252" creationId="{31A8A0B2-BCD9-7B6E-A106-A5F56E386B10}"/>
          </ac:inkMkLst>
        </pc:inkChg>
        <pc:inkChg chg="add del">
          <ac:chgData name="Fuentes-Cabrera, Miguel" userId="1bb9fb8f-7ff7-4823-9c46-dbbc0dc47453" providerId="ADAL" clId="{48C3F3B1-CA5D-8248-952C-27F3ECAC8EEC}" dt="2025-09-29T02:19:11.349" v="389"/>
          <ac:inkMkLst>
            <pc:docMk/>
            <pc:sldMk cId="3822991071" sldId="302"/>
            <ac:inkMk id="253" creationId="{46D2A606-03EC-8213-FEEB-F7EAC35D08A7}"/>
          </ac:inkMkLst>
        </pc:inkChg>
        <pc:inkChg chg="add del">
          <ac:chgData name="Fuentes-Cabrera, Miguel" userId="1bb9fb8f-7ff7-4823-9c46-dbbc0dc47453" providerId="ADAL" clId="{48C3F3B1-CA5D-8248-952C-27F3ECAC8EEC}" dt="2025-09-29T02:20:04.963" v="415"/>
          <ac:inkMkLst>
            <pc:docMk/>
            <pc:sldMk cId="3822991071" sldId="302"/>
            <ac:inkMk id="254" creationId="{67C69B74-B24E-DFD1-1A60-78BD40F06D9E}"/>
          </ac:inkMkLst>
        </pc:inkChg>
        <pc:inkChg chg="add del">
          <ac:chgData name="Fuentes-Cabrera, Miguel" userId="1bb9fb8f-7ff7-4823-9c46-dbbc0dc47453" providerId="ADAL" clId="{48C3F3B1-CA5D-8248-952C-27F3ECAC8EEC}" dt="2025-09-29T02:20:04.963" v="415"/>
          <ac:inkMkLst>
            <pc:docMk/>
            <pc:sldMk cId="3822991071" sldId="302"/>
            <ac:inkMk id="255" creationId="{246A700C-05DB-39B0-466C-B804BD6A4B4F}"/>
          </ac:inkMkLst>
        </pc:inkChg>
        <pc:inkChg chg="add del">
          <ac:chgData name="Fuentes-Cabrera, Miguel" userId="1bb9fb8f-7ff7-4823-9c46-dbbc0dc47453" providerId="ADAL" clId="{48C3F3B1-CA5D-8248-952C-27F3ECAC8EEC}" dt="2025-09-29T02:20:04.963" v="415"/>
          <ac:inkMkLst>
            <pc:docMk/>
            <pc:sldMk cId="3822991071" sldId="302"/>
            <ac:inkMk id="256" creationId="{B21281A1-DB09-C842-1340-CFE412A1486C}"/>
          </ac:inkMkLst>
        </pc:inkChg>
        <pc:inkChg chg="add">
          <ac:chgData name="Fuentes-Cabrera, Miguel" userId="1bb9fb8f-7ff7-4823-9c46-dbbc0dc47453" providerId="ADAL" clId="{48C3F3B1-CA5D-8248-952C-27F3ECAC8EEC}" dt="2025-09-29T02:19:57.495" v="405"/>
          <ac:inkMkLst>
            <pc:docMk/>
            <pc:sldMk cId="3822991071" sldId="302"/>
            <ac:inkMk id="257" creationId="{DC0B2AD3-0621-6CFE-F615-F15E5562C42D}"/>
          </ac:inkMkLst>
        </pc:inkChg>
        <pc:inkChg chg="add">
          <ac:chgData name="Fuentes-Cabrera, Miguel" userId="1bb9fb8f-7ff7-4823-9c46-dbbc0dc47453" providerId="ADAL" clId="{48C3F3B1-CA5D-8248-952C-27F3ECAC8EEC}" dt="2025-09-29T02:19:57.693" v="406"/>
          <ac:inkMkLst>
            <pc:docMk/>
            <pc:sldMk cId="3822991071" sldId="302"/>
            <ac:inkMk id="258" creationId="{6E44E520-B0B9-7AE1-D11E-52823B63ED05}"/>
          </ac:inkMkLst>
        </pc:inkChg>
        <pc:inkChg chg="add del">
          <ac:chgData name="Fuentes-Cabrera, Miguel" userId="1bb9fb8f-7ff7-4823-9c46-dbbc0dc47453" providerId="ADAL" clId="{48C3F3B1-CA5D-8248-952C-27F3ECAC8EEC}" dt="2025-09-29T02:20:04.963" v="415"/>
          <ac:inkMkLst>
            <pc:docMk/>
            <pc:sldMk cId="3822991071" sldId="302"/>
            <ac:inkMk id="259" creationId="{10261226-785A-82F5-BC97-92A88CC271A1}"/>
          </ac:inkMkLst>
        </pc:inkChg>
        <pc:inkChg chg="add del">
          <ac:chgData name="Fuentes-Cabrera, Miguel" userId="1bb9fb8f-7ff7-4823-9c46-dbbc0dc47453" providerId="ADAL" clId="{48C3F3B1-CA5D-8248-952C-27F3ECAC8EEC}" dt="2025-09-29T02:20:04.963" v="415"/>
          <ac:inkMkLst>
            <pc:docMk/>
            <pc:sldMk cId="3822991071" sldId="302"/>
            <ac:inkMk id="260" creationId="{6DAE2F60-3014-4568-CE2D-2E00406BDEB4}"/>
          </ac:inkMkLst>
        </pc:inkChg>
        <pc:inkChg chg="add">
          <ac:chgData name="Fuentes-Cabrera, Miguel" userId="1bb9fb8f-7ff7-4823-9c46-dbbc0dc47453" providerId="ADAL" clId="{48C3F3B1-CA5D-8248-952C-27F3ECAC8EEC}" dt="2025-09-29T02:19:58.352" v="409"/>
          <ac:inkMkLst>
            <pc:docMk/>
            <pc:sldMk cId="3822991071" sldId="302"/>
            <ac:inkMk id="261" creationId="{65BCD35B-465A-0F3A-5345-1FB8757B216E}"/>
          </ac:inkMkLst>
        </pc:inkChg>
        <pc:inkChg chg="add del">
          <ac:chgData name="Fuentes-Cabrera, Miguel" userId="1bb9fb8f-7ff7-4823-9c46-dbbc0dc47453" providerId="ADAL" clId="{48C3F3B1-CA5D-8248-952C-27F3ECAC8EEC}" dt="2025-09-29T02:20:04.963" v="415"/>
          <ac:inkMkLst>
            <pc:docMk/>
            <pc:sldMk cId="3822991071" sldId="302"/>
            <ac:inkMk id="262" creationId="{6EB25F5E-EE2F-9305-47B1-30E996C9FA61}"/>
          </ac:inkMkLst>
        </pc:inkChg>
        <pc:inkChg chg="add del">
          <ac:chgData name="Fuentes-Cabrera, Miguel" userId="1bb9fb8f-7ff7-4823-9c46-dbbc0dc47453" providerId="ADAL" clId="{48C3F3B1-CA5D-8248-952C-27F3ECAC8EEC}" dt="2025-09-29T02:20:04.963" v="415"/>
          <ac:inkMkLst>
            <pc:docMk/>
            <pc:sldMk cId="3822991071" sldId="302"/>
            <ac:inkMk id="263" creationId="{EAF1A346-7BF9-2A29-3621-89E74C0A06E9}"/>
          </ac:inkMkLst>
        </pc:inkChg>
        <pc:inkChg chg="add">
          <ac:chgData name="Fuentes-Cabrera, Miguel" userId="1bb9fb8f-7ff7-4823-9c46-dbbc0dc47453" providerId="ADAL" clId="{48C3F3B1-CA5D-8248-952C-27F3ECAC8EEC}" dt="2025-09-29T02:20:03.795" v="412"/>
          <ac:inkMkLst>
            <pc:docMk/>
            <pc:sldMk cId="3822991071" sldId="302"/>
            <ac:inkMk id="264" creationId="{8170AEBD-72A6-6115-83E1-9B0EA0942F38}"/>
          </ac:inkMkLst>
        </pc:inkChg>
        <pc:inkChg chg="add">
          <ac:chgData name="Fuentes-Cabrera, Miguel" userId="1bb9fb8f-7ff7-4823-9c46-dbbc0dc47453" providerId="ADAL" clId="{48C3F3B1-CA5D-8248-952C-27F3ECAC8EEC}" dt="2025-09-29T02:20:04.111" v="413"/>
          <ac:inkMkLst>
            <pc:docMk/>
            <pc:sldMk cId="3822991071" sldId="302"/>
            <ac:inkMk id="265" creationId="{C30C0ECE-AEED-74B3-6943-5557D39AE866}"/>
          </ac:inkMkLst>
        </pc:inkChg>
        <pc:inkChg chg="add del">
          <ac:chgData name="Fuentes-Cabrera, Miguel" userId="1bb9fb8f-7ff7-4823-9c46-dbbc0dc47453" providerId="ADAL" clId="{48C3F3B1-CA5D-8248-952C-27F3ECAC8EEC}" dt="2025-09-29T02:20:04.963" v="415"/>
          <ac:inkMkLst>
            <pc:docMk/>
            <pc:sldMk cId="3822991071" sldId="302"/>
            <ac:inkMk id="266" creationId="{A2F5F83C-6B5D-86B8-9B2E-0CEA1EFB4057}"/>
          </ac:inkMkLst>
        </pc:inkChg>
        <pc:inkChg chg="add del reco">
          <ac:chgData name="Fuentes-Cabrera, Miguel" userId="1bb9fb8f-7ff7-4823-9c46-dbbc0dc47453" providerId="ADAL" clId="{48C3F3B1-CA5D-8248-952C-27F3ECAC8EEC}" dt="2025-09-29T02:21:40.552" v="448"/>
          <ac:inkMkLst>
            <pc:docMk/>
            <pc:sldMk cId="3822991071" sldId="302"/>
            <ac:inkMk id="267" creationId="{57ED4A3C-015A-289A-A221-D22C75ADA360}"/>
          </ac:inkMkLst>
        </pc:inkChg>
        <pc:inkChg chg="add del reco">
          <ac:chgData name="Fuentes-Cabrera, Miguel" userId="1bb9fb8f-7ff7-4823-9c46-dbbc0dc47453" providerId="ADAL" clId="{48C3F3B1-CA5D-8248-952C-27F3ECAC8EEC}" dt="2025-09-29T02:21:40.582" v="451"/>
          <ac:inkMkLst>
            <pc:docMk/>
            <pc:sldMk cId="3822991071" sldId="302"/>
            <ac:inkMk id="268" creationId="{342E41E4-B24D-9E32-9963-D70F9436F41F}"/>
          </ac:inkMkLst>
        </pc:inkChg>
        <pc:inkChg chg="del">
          <ac:chgData name="Fuentes-Cabrera, Miguel" userId="1bb9fb8f-7ff7-4823-9c46-dbbc0dc47453" providerId="ADAL" clId="{48C3F3B1-CA5D-8248-952C-27F3ECAC8EEC}" dt="2025-09-29T02:21:40.565" v="449"/>
          <ac:inkMkLst>
            <pc:docMk/>
            <pc:sldMk cId="3822991071" sldId="302"/>
            <ac:inkMk id="269" creationId="{D3B5FED8-56EA-D129-B2FC-CD3545D8B769}"/>
          </ac:inkMkLst>
        </pc:inkChg>
        <pc:inkChg chg="add del">
          <ac:chgData name="Fuentes-Cabrera, Miguel" userId="1bb9fb8f-7ff7-4823-9c46-dbbc0dc47453" providerId="ADAL" clId="{48C3F3B1-CA5D-8248-952C-27F3ECAC8EEC}" dt="2025-09-29T02:21:40.574" v="450"/>
          <ac:inkMkLst>
            <pc:docMk/>
            <pc:sldMk cId="3822991071" sldId="302"/>
            <ac:inkMk id="270" creationId="{72DFEF75-33E4-E6E3-96EA-6562C97ADAB5}"/>
          </ac:inkMkLst>
        </pc:inkChg>
        <pc:inkChg chg="add del">
          <ac:chgData name="Fuentes-Cabrera, Miguel" userId="1bb9fb8f-7ff7-4823-9c46-dbbc0dc47453" providerId="ADAL" clId="{48C3F3B1-CA5D-8248-952C-27F3ECAC8EEC}" dt="2025-09-29T02:20:08.138" v="421"/>
          <ac:inkMkLst>
            <pc:docMk/>
            <pc:sldMk cId="3822991071" sldId="302"/>
            <ac:inkMk id="271" creationId="{0F3D5058-B2B6-0ACF-9F25-FBBDCE4F0002}"/>
          </ac:inkMkLst>
        </pc:inkChg>
        <pc:inkChg chg="add del">
          <ac:chgData name="Fuentes-Cabrera, Miguel" userId="1bb9fb8f-7ff7-4823-9c46-dbbc0dc47453" providerId="ADAL" clId="{48C3F3B1-CA5D-8248-952C-27F3ECAC8EEC}" dt="2025-09-29T02:20:08.138" v="421"/>
          <ac:inkMkLst>
            <pc:docMk/>
            <pc:sldMk cId="3822991071" sldId="302"/>
            <ac:inkMk id="272" creationId="{11DAE129-4581-372B-1490-FBB1D01B97ED}"/>
          </ac:inkMkLst>
        </pc:inkChg>
        <pc:inkChg chg="add del">
          <ac:chgData name="Fuentes-Cabrera, Miguel" userId="1bb9fb8f-7ff7-4823-9c46-dbbc0dc47453" providerId="ADAL" clId="{48C3F3B1-CA5D-8248-952C-27F3ECAC8EEC}" dt="2025-09-29T02:20:08.138" v="421"/>
          <ac:inkMkLst>
            <pc:docMk/>
            <pc:sldMk cId="3822991071" sldId="302"/>
            <ac:inkMk id="273" creationId="{88B20F35-9423-24BD-270F-672D22EDFC30}"/>
          </ac:inkMkLst>
        </pc:inkChg>
        <pc:inkChg chg="add del">
          <ac:chgData name="Fuentes-Cabrera, Miguel" userId="1bb9fb8f-7ff7-4823-9c46-dbbc0dc47453" providerId="ADAL" clId="{48C3F3B1-CA5D-8248-952C-27F3ECAC8EEC}" dt="2025-09-29T02:20:08.138" v="421"/>
          <ac:inkMkLst>
            <pc:docMk/>
            <pc:sldMk cId="3822991071" sldId="302"/>
            <ac:inkMk id="274" creationId="{7E0EA0E6-D962-B20B-992F-66F48C53021A}"/>
          </ac:inkMkLst>
        </pc:inkChg>
        <pc:inkChg chg="add del reco">
          <ac:chgData name="Fuentes-Cabrera, Miguel" userId="1bb9fb8f-7ff7-4823-9c46-dbbc0dc47453" providerId="ADAL" clId="{48C3F3B1-CA5D-8248-952C-27F3ECAC8EEC}" dt="2025-09-29T02:21:40.592" v="452"/>
          <ac:inkMkLst>
            <pc:docMk/>
            <pc:sldMk cId="3822991071" sldId="302"/>
            <ac:inkMk id="275" creationId="{877AB4B0-102C-D590-7510-3FF6EE232613}"/>
          </ac:inkMkLst>
        </pc:inkChg>
        <pc:inkChg chg="add">
          <ac:chgData name="Fuentes-Cabrera, Miguel" userId="1bb9fb8f-7ff7-4823-9c46-dbbc0dc47453" providerId="ADAL" clId="{48C3F3B1-CA5D-8248-952C-27F3ECAC8EEC}" dt="2025-09-29T02:20:20.003" v="422"/>
          <ac:inkMkLst>
            <pc:docMk/>
            <pc:sldMk cId="3822991071" sldId="302"/>
            <ac:inkMk id="276" creationId="{5F8CBBA4-C5DF-1291-C128-2054E64876CC}"/>
          </ac:inkMkLst>
        </pc:inkChg>
        <pc:inkChg chg="add">
          <ac:chgData name="Fuentes-Cabrera, Miguel" userId="1bb9fb8f-7ff7-4823-9c46-dbbc0dc47453" providerId="ADAL" clId="{48C3F3B1-CA5D-8248-952C-27F3ECAC8EEC}" dt="2025-09-29T02:20:21.106" v="423"/>
          <ac:inkMkLst>
            <pc:docMk/>
            <pc:sldMk cId="3822991071" sldId="302"/>
            <ac:inkMk id="277" creationId="{9048EA98-D8FC-A2B8-8BB7-34A503638AA8}"/>
          </ac:inkMkLst>
        </pc:inkChg>
        <pc:inkChg chg="add del">
          <ac:chgData name="Fuentes-Cabrera, Miguel" userId="1bb9fb8f-7ff7-4823-9c46-dbbc0dc47453" providerId="ADAL" clId="{48C3F3B1-CA5D-8248-952C-27F3ECAC8EEC}" dt="2025-09-29T02:20:24.543" v="427"/>
          <ac:inkMkLst>
            <pc:docMk/>
            <pc:sldMk cId="3822991071" sldId="302"/>
            <ac:inkMk id="278" creationId="{D9C0689B-E70E-E869-7286-2CDB30BF0110}"/>
          </ac:inkMkLst>
        </pc:inkChg>
        <pc:inkChg chg="add del">
          <ac:chgData name="Fuentes-Cabrera, Miguel" userId="1bb9fb8f-7ff7-4823-9c46-dbbc0dc47453" providerId="ADAL" clId="{48C3F3B1-CA5D-8248-952C-27F3ECAC8EEC}" dt="2025-09-29T02:20:24.543" v="427"/>
          <ac:inkMkLst>
            <pc:docMk/>
            <pc:sldMk cId="3822991071" sldId="302"/>
            <ac:inkMk id="279" creationId="{52128C23-614D-ED20-291D-EE6A4EFFE089}"/>
          </ac:inkMkLst>
        </pc:inkChg>
        <pc:inkChg chg="add del">
          <ac:chgData name="Fuentes-Cabrera, Miguel" userId="1bb9fb8f-7ff7-4823-9c46-dbbc0dc47453" providerId="ADAL" clId="{48C3F3B1-CA5D-8248-952C-27F3ECAC8EEC}" dt="2025-09-29T02:20:24.543" v="427"/>
          <ac:inkMkLst>
            <pc:docMk/>
            <pc:sldMk cId="3822991071" sldId="302"/>
            <ac:inkMk id="280" creationId="{67EFF05C-56DE-4F23-7C52-66FBF0C43F9D}"/>
          </ac:inkMkLst>
        </pc:inkChg>
        <pc:inkChg chg="add del reco">
          <ac:chgData name="Fuentes-Cabrera, Miguel" userId="1bb9fb8f-7ff7-4823-9c46-dbbc0dc47453" providerId="ADAL" clId="{48C3F3B1-CA5D-8248-952C-27F3ECAC8EEC}" dt="2025-09-29T02:21:25.437" v="445"/>
          <ac:inkMkLst>
            <pc:docMk/>
            <pc:sldMk cId="3822991071" sldId="302"/>
            <ac:inkMk id="281" creationId="{8FD899D9-6DCC-8B0F-F371-7AD5A7758617}"/>
          </ac:inkMkLst>
        </pc:inkChg>
        <pc:inkChg chg="add del">
          <ac:chgData name="Fuentes-Cabrera, Miguel" userId="1bb9fb8f-7ff7-4823-9c46-dbbc0dc47453" providerId="ADAL" clId="{48C3F3B1-CA5D-8248-952C-27F3ECAC8EEC}" dt="2025-09-29T02:21:00.550" v="431"/>
          <ac:inkMkLst>
            <pc:docMk/>
            <pc:sldMk cId="3822991071" sldId="302"/>
            <ac:inkMk id="282" creationId="{77701A52-8B56-DFAB-13F7-6DB74D293384}"/>
          </ac:inkMkLst>
        </pc:inkChg>
        <pc:inkChg chg="add del">
          <ac:chgData name="Fuentes-Cabrera, Miguel" userId="1bb9fb8f-7ff7-4823-9c46-dbbc0dc47453" providerId="ADAL" clId="{48C3F3B1-CA5D-8248-952C-27F3ECAC8EEC}" dt="2025-09-29T02:21:00.550" v="431"/>
          <ac:inkMkLst>
            <pc:docMk/>
            <pc:sldMk cId="3822991071" sldId="302"/>
            <ac:inkMk id="283" creationId="{1324A43E-44BB-409B-D017-6E9E21941260}"/>
          </ac:inkMkLst>
        </pc:inkChg>
        <pc:inkChg chg="add del">
          <ac:chgData name="Fuentes-Cabrera, Miguel" userId="1bb9fb8f-7ff7-4823-9c46-dbbc0dc47453" providerId="ADAL" clId="{48C3F3B1-CA5D-8248-952C-27F3ECAC8EEC}" dt="2025-09-29T02:21:00.550" v="431"/>
          <ac:inkMkLst>
            <pc:docMk/>
            <pc:sldMk cId="3822991071" sldId="302"/>
            <ac:inkMk id="284" creationId="{1867CC46-2D92-4E47-BBBD-C54AB8863791}"/>
          </ac:inkMkLst>
        </pc:inkChg>
        <pc:inkChg chg="add del reco">
          <ac:chgData name="Fuentes-Cabrera, Miguel" userId="1bb9fb8f-7ff7-4823-9c46-dbbc0dc47453" providerId="ADAL" clId="{48C3F3B1-CA5D-8248-952C-27F3ECAC8EEC}" dt="2025-09-29T02:21:25.449" v="446"/>
          <ac:inkMkLst>
            <pc:docMk/>
            <pc:sldMk cId="3822991071" sldId="302"/>
            <ac:inkMk id="285" creationId="{61E2618E-9C07-B75E-6967-AB6B52BD1C6B}"/>
          </ac:inkMkLst>
        </pc:inkChg>
        <pc:inkChg chg="add del">
          <ac:chgData name="Fuentes-Cabrera, Miguel" userId="1bb9fb8f-7ff7-4823-9c46-dbbc0dc47453" providerId="ADAL" clId="{48C3F3B1-CA5D-8248-952C-27F3ECAC8EEC}" dt="2025-09-29T02:21:05.307" v="444"/>
          <ac:inkMkLst>
            <pc:docMk/>
            <pc:sldMk cId="3822991071" sldId="302"/>
            <ac:inkMk id="286" creationId="{CA3DA5FE-807D-5F0A-DC42-A65FA9CD284F}"/>
          </ac:inkMkLst>
        </pc:inkChg>
        <pc:inkChg chg="add del">
          <ac:chgData name="Fuentes-Cabrera, Miguel" userId="1bb9fb8f-7ff7-4823-9c46-dbbc0dc47453" providerId="ADAL" clId="{48C3F3B1-CA5D-8248-952C-27F3ECAC8EEC}" dt="2025-09-29T02:21:05.307" v="444"/>
          <ac:inkMkLst>
            <pc:docMk/>
            <pc:sldMk cId="3822991071" sldId="302"/>
            <ac:inkMk id="287" creationId="{01201A61-8C93-8418-22C8-A908B4D18299}"/>
          </ac:inkMkLst>
        </pc:inkChg>
        <pc:inkChg chg="add del">
          <ac:chgData name="Fuentes-Cabrera, Miguel" userId="1bb9fb8f-7ff7-4823-9c46-dbbc0dc47453" providerId="ADAL" clId="{48C3F3B1-CA5D-8248-952C-27F3ECAC8EEC}" dt="2025-09-29T02:21:05.307" v="444"/>
          <ac:inkMkLst>
            <pc:docMk/>
            <pc:sldMk cId="3822991071" sldId="302"/>
            <ac:inkMk id="288" creationId="{1CE13D50-EB15-A8D1-7D87-D39905A77F85}"/>
          </ac:inkMkLst>
        </pc:inkChg>
        <pc:inkChg chg="add">
          <ac:chgData name="Fuentes-Cabrera, Miguel" userId="1bb9fb8f-7ff7-4823-9c46-dbbc0dc47453" providerId="ADAL" clId="{48C3F3B1-CA5D-8248-952C-27F3ECAC8EEC}" dt="2025-09-29T02:21:02.199" v="435"/>
          <ac:inkMkLst>
            <pc:docMk/>
            <pc:sldMk cId="3822991071" sldId="302"/>
            <ac:inkMk id="289" creationId="{DD8A2AFB-A4FD-57AC-C16B-2242D7D200DE}"/>
          </ac:inkMkLst>
        </pc:inkChg>
        <pc:inkChg chg="add">
          <ac:chgData name="Fuentes-Cabrera, Miguel" userId="1bb9fb8f-7ff7-4823-9c46-dbbc0dc47453" providerId="ADAL" clId="{48C3F3B1-CA5D-8248-952C-27F3ECAC8EEC}" dt="2025-09-29T02:21:02.386" v="436"/>
          <ac:inkMkLst>
            <pc:docMk/>
            <pc:sldMk cId="3822991071" sldId="302"/>
            <ac:inkMk id="290" creationId="{676F892E-EA2C-B3CF-732C-0F276EC48B7F}"/>
          </ac:inkMkLst>
        </pc:inkChg>
        <pc:inkChg chg="add del">
          <ac:chgData name="Fuentes-Cabrera, Miguel" userId="1bb9fb8f-7ff7-4823-9c46-dbbc0dc47453" providerId="ADAL" clId="{48C3F3B1-CA5D-8248-952C-27F3ECAC8EEC}" dt="2025-09-29T02:21:05.307" v="444"/>
          <ac:inkMkLst>
            <pc:docMk/>
            <pc:sldMk cId="3822991071" sldId="302"/>
            <ac:inkMk id="291" creationId="{8F234E7F-2603-7524-D989-A5B6080AFC17}"/>
          </ac:inkMkLst>
        </pc:inkChg>
        <pc:inkChg chg="add del">
          <ac:chgData name="Fuentes-Cabrera, Miguel" userId="1bb9fb8f-7ff7-4823-9c46-dbbc0dc47453" providerId="ADAL" clId="{48C3F3B1-CA5D-8248-952C-27F3ECAC8EEC}" dt="2025-09-29T02:21:05.307" v="444"/>
          <ac:inkMkLst>
            <pc:docMk/>
            <pc:sldMk cId="3822991071" sldId="302"/>
            <ac:inkMk id="292" creationId="{9AB80D26-3225-A5E8-991D-549CEC67ACB6}"/>
          </ac:inkMkLst>
        </pc:inkChg>
        <pc:inkChg chg="add del">
          <ac:chgData name="Fuentes-Cabrera, Miguel" userId="1bb9fb8f-7ff7-4823-9c46-dbbc0dc47453" providerId="ADAL" clId="{48C3F3B1-CA5D-8248-952C-27F3ECAC8EEC}" dt="2025-09-29T02:21:05.307" v="444"/>
          <ac:inkMkLst>
            <pc:docMk/>
            <pc:sldMk cId="3822991071" sldId="302"/>
            <ac:inkMk id="293" creationId="{49FDFF8D-D6A3-C818-C7D6-E1B05ECB0AEE}"/>
          </ac:inkMkLst>
        </pc:inkChg>
        <pc:inkChg chg="add del">
          <ac:chgData name="Fuentes-Cabrera, Miguel" userId="1bb9fb8f-7ff7-4823-9c46-dbbc0dc47453" providerId="ADAL" clId="{48C3F3B1-CA5D-8248-952C-27F3ECAC8EEC}" dt="2025-09-29T02:21:05.307" v="444"/>
          <ac:inkMkLst>
            <pc:docMk/>
            <pc:sldMk cId="3822991071" sldId="302"/>
            <ac:inkMk id="294" creationId="{5F12DB6B-1DA0-80BE-8EE7-94798E954946}"/>
          </ac:inkMkLst>
        </pc:inkChg>
        <pc:inkChg chg="add del">
          <ac:chgData name="Fuentes-Cabrera, Miguel" userId="1bb9fb8f-7ff7-4823-9c46-dbbc0dc47453" providerId="ADAL" clId="{48C3F3B1-CA5D-8248-952C-27F3ECAC8EEC}" dt="2025-09-29T02:21:05.307" v="444"/>
          <ac:inkMkLst>
            <pc:docMk/>
            <pc:sldMk cId="3822991071" sldId="302"/>
            <ac:inkMk id="295" creationId="{9E5DCA99-415C-9F95-7FBB-40AF10497E07}"/>
          </ac:inkMkLst>
        </pc:inkChg>
        <pc:inkChg chg="add">
          <ac:chgData name="Fuentes-Cabrera, Miguel" userId="1bb9fb8f-7ff7-4823-9c46-dbbc0dc47453" providerId="ADAL" clId="{48C3F3B1-CA5D-8248-952C-27F3ECAC8EEC}" dt="2025-09-29T02:21:04.149" v="442"/>
          <ac:inkMkLst>
            <pc:docMk/>
            <pc:sldMk cId="3822991071" sldId="302"/>
            <ac:inkMk id="296" creationId="{61E316F1-3B14-98AD-F95D-FD6E4C00EAA6}"/>
          </ac:inkMkLst>
        </pc:inkChg>
        <pc:inkChg chg="add del">
          <ac:chgData name="Fuentes-Cabrera, Miguel" userId="1bb9fb8f-7ff7-4823-9c46-dbbc0dc47453" providerId="ADAL" clId="{48C3F3B1-CA5D-8248-952C-27F3ECAC8EEC}" dt="2025-09-29T02:21:05.307" v="444"/>
          <ac:inkMkLst>
            <pc:docMk/>
            <pc:sldMk cId="3822991071" sldId="302"/>
            <ac:inkMk id="297" creationId="{E7699E03-1295-E4E4-BEA1-9EBB66F62B86}"/>
          </ac:inkMkLst>
        </pc:inkChg>
        <pc:inkChg chg="add del reco">
          <ac:chgData name="Fuentes-Cabrera, Miguel" userId="1bb9fb8f-7ff7-4823-9c46-dbbc0dc47453" providerId="ADAL" clId="{48C3F3B1-CA5D-8248-952C-27F3ECAC8EEC}" dt="2025-09-29T02:21:25.458" v="447"/>
          <ac:inkMkLst>
            <pc:docMk/>
            <pc:sldMk cId="3822991071" sldId="302"/>
            <ac:inkMk id="298" creationId="{C5A20B8E-3D93-C088-B93F-3809D5DCCCF4}"/>
          </ac:inkMkLst>
        </pc:inkChg>
        <pc:inkChg chg="add del">
          <ac:chgData name="Fuentes-Cabrera, Miguel" userId="1bb9fb8f-7ff7-4823-9c46-dbbc0dc47453" providerId="ADAL" clId="{48C3F3B1-CA5D-8248-952C-27F3ECAC8EEC}" dt="2025-09-29T02:21:43.953" v="457"/>
          <ac:inkMkLst>
            <pc:docMk/>
            <pc:sldMk cId="3822991071" sldId="302"/>
            <ac:inkMk id="299" creationId="{A71115E4-3DC5-72EA-7B4D-5F735ABCA0DB}"/>
          </ac:inkMkLst>
        </pc:inkChg>
        <pc:inkChg chg="add del">
          <ac:chgData name="Fuentes-Cabrera, Miguel" userId="1bb9fb8f-7ff7-4823-9c46-dbbc0dc47453" providerId="ADAL" clId="{48C3F3B1-CA5D-8248-952C-27F3ECAC8EEC}" dt="2025-09-29T02:21:43.953" v="457"/>
          <ac:inkMkLst>
            <pc:docMk/>
            <pc:sldMk cId="3822991071" sldId="302"/>
            <ac:inkMk id="300" creationId="{A3599748-1799-B43C-0ED7-9A807744572C}"/>
          </ac:inkMkLst>
        </pc:inkChg>
        <pc:inkChg chg="add del">
          <ac:chgData name="Fuentes-Cabrera, Miguel" userId="1bb9fb8f-7ff7-4823-9c46-dbbc0dc47453" providerId="ADAL" clId="{48C3F3B1-CA5D-8248-952C-27F3ECAC8EEC}" dt="2025-09-29T02:21:43.953" v="457"/>
          <ac:inkMkLst>
            <pc:docMk/>
            <pc:sldMk cId="3822991071" sldId="302"/>
            <ac:inkMk id="301" creationId="{DBD6F982-827A-CE5B-9841-A8FC74078ADC}"/>
          </ac:inkMkLst>
        </pc:inkChg>
        <pc:inkChg chg="add del">
          <ac:chgData name="Fuentes-Cabrera, Miguel" userId="1bb9fb8f-7ff7-4823-9c46-dbbc0dc47453" providerId="ADAL" clId="{48C3F3B1-CA5D-8248-952C-27F3ECAC8EEC}" dt="2025-09-29T02:21:43.953" v="457"/>
          <ac:inkMkLst>
            <pc:docMk/>
            <pc:sldMk cId="3822991071" sldId="302"/>
            <ac:inkMk id="302" creationId="{387B0BBD-E014-DE7B-3AFB-0E83633076DC}"/>
          </ac:inkMkLst>
        </pc:inkChg>
        <pc:inkChg chg="add reco">
          <ac:chgData name="Fuentes-Cabrera, Miguel" userId="1bb9fb8f-7ff7-4823-9c46-dbbc0dc47453" providerId="ADAL" clId="{48C3F3B1-CA5D-8248-952C-27F3ECAC8EEC}" dt="2025-09-29T02:21:43.953" v="457"/>
          <ac:inkMkLst>
            <pc:docMk/>
            <pc:sldMk cId="3822991071" sldId="302"/>
            <ac:inkMk id="303" creationId="{B00E43A4-B2FB-F757-B313-1260CB151E20}"/>
          </ac:inkMkLst>
        </pc:inkChg>
        <pc:inkChg chg="add">
          <ac:chgData name="Fuentes-Cabrera, Miguel" userId="1bb9fb8f-7ff7-4823-9c46-dbbc0dc47453" providerId="ADAL" clId="{48C3F3B1-CA5D-8248-952C-27F3ECAC8EEC}" dt="2025-09-29T02:21:47.699" v="458"/>
          <ac:inkMkLst>
            <pc:docMk/>
            <pc:sldMk cId="3822991071" sldId="302"/>
            <ac:inkMk id="304" creationId="{E4755004-AB87-D429-3658-3767EB17A7C3}"/>
          </ac:inkMkLst>
        </pc:inkChg>
        <pc:inkChg chg="add">
          <ac:chgData name="Fuentes-Cabrera, Miguel" userId="1bb9fb8f-7ff7-4823-9c46-dbbc0dc47453" providerId="ADAL" clId="{48C3F3B1-CA5D-8248-952C-27F3ECAC8EEC}" dt="2025-09-29T02:21:47.876" v="459"/>
          <ac:inkMkLst>
            <pc:docMk/>
            <pc:sldMk cId="3822991071" sldId="302"/>
            <ac:inkMk id="305" creationId="{DEB0F2A9-4E06-931D-F4AF-C85B1086244B}"/>
          </ac:inkMkLst>
        </pc:inkChg>
        <pc:inkChg chg="add del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06" creationId="{33672CCC-408C-D86B-6AE5-6C21F8EC9D7E}"/>
          </ac:inkMkLst>
        </pc:inkChg>
        <pc:inkChg chg="add del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07" creationId="{EEC22D6D-2198-1DF5-861A-C67044011D99}"/>
          </ac:inkMkLst>
        </pc:inkChg>
        <pc:inkChg chg="add del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08" creationId="{9981C2AA-7508-77E8-6000-3C96BCDE4AE7}"/>
          </ac:inkMkLst>
        </pc:inkChg>
        <pc:inkChg chg="add del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09" creationId="{D7FE3ED8-2D2C-E4E7-BB8F-D93A2ED0422F}"/>
          </ac:inkMkLst>
        </pc:inkChg>
        <pc:inkChg chg="add del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10" creationId="{EC5B25BF-99AE-ECBD-968E-23DF76BDA5DD}"/>
          </ac:inkMkLst>
        </pc:inkChg>
        <pc:inkChg chg="add">
          <ac:chgData name="Fuentes-Cabrera, Miguel" userId="1bb9fb8f-7ff7-4823-9c46-dbbc0dc47453" providerId="ADAL" clId="{48C3F3B1-CA5D-8248-952C-27F3ECAC8EEC}" dt="2025-09-29T02:21:49.276" v="465"/>
          <ac:inkMkLst>
            <pc:docMk/>
            <pc:sldMk cId="3822991071" sldId="302"/>
            <ac:inkMk id="311" creationId="{B72C879A-E731-8FD3-BE70-9110BF525F59}"/>
          </ac:inkMkLst>
        </pc:inkChg>
        <pc:inkChg chg="add del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12" creationId="{25371FF7-9674-2BF5-6AA3-1715BDCA18C7}"/>
          </ac:inkMkLst>
        </pc:inkChg>
        <pc:inkChg chg="add">
          <ac:chgData name="Fuentes-Cabrera, Miguel" userId="1bb9fb8f-7ff7-4823-9c46-dbbc0dc47453" providerId="ADAL" clId="{48C3F3B1-CA5D-8248-952C-27F3ECAC8EEC}" dt="2025-09-29T02:21:50.053" v="467"/>
          <ac:inkMkLst>
            <pc:docMk/>
            <pc:sldMk cId="3822991071" sldId="302"/>
            <ac:inkMk id="313" creationId="{B919886D-4F3C-903A-716E-A70203C9CEC3}"/>
          </ac:inkMkLst>
        </pc:inkChg>
        <pc:inkChg chg="add">
          <ac:chgData name="Fuentes-Cabrera, Miguel" userId="1bb9fb8f-7ff7-4823-9c46-dbbc0dc47453" providerId="ADAL" clId="{48C3F3B1-CA5D-8248-952C-27F3ECAC8EEC}" dt="2025-09-29T02:21:50.259" v="468"/>
          <ac:inkMkLst>
            <pc:docMk/>
            <pc:sldMk cId="3822991071" sldId="302"/>
            <ac:inkMk id="314" creationId="{3E62443E-367E-03FB-FD75-9BBCE79897D5}"/>
          </ac:inkMkLst>
        </pc:inkChg>
        <pc:inkChg chg="add del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15" creationId="{DB5AE985-9203-1A18-6CBB-FA0D07E7C4EE}"/>
          </ac:inkMkLst>
        </pc:inkChg>
        <pc:inkChg chg="add del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16" creationId="{847F5E6D-726A-9908-B4D7-B0CBCA3862D6}"/>
          </ac:inkMkLst>
        </pc:inkChg>
        <pc:inkChg chg="add del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17" creationId="{31166147-2F7A-F0B4-ED3D-094D8963990B}"/>
          </ac:inkMkLst>
        </pc:inkChg>
        <pc:inkChg chg="add reco">
          <ac:chgData name="Fuentes-Cabrera, Miguel" userId="1bb9fb8f-7ff7-4823-9c46-dbbc0dc47453" providerId="ADAL" clId="{48C3F3B1-CA5D-8248-952C-27F3ECAC8EEC}" dt="2025-09-29T02:21:51.881" v="472"/>
          <ac:inkMkLst>
            <pc:docMk/>
            <pc:sldMk cId="3822991071" sldId="302"/>
            <ac:inkMk id="318" creationId="{23074FF4-7087-09D4-A0C0-498E7B3249E8}"/>
          </ac:inkMkLst>
        </pc:inkChg>
        <pc:inkChg chg="add del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19" creationId="{AF66F6BF-017D-2137-BD82-3A5F99195705}"/>
          </ac:inkMkLst>
        </pc:inkChg>
        <pc:inkChg chg="add del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20" creationId="{10D7043C-6CBA-E8AD-6CE4-FE9DC9525FDF}"/>
          </ac:inkMkLst>
        </pc:inkChg>
        <pc:inkChg chg="add del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21" creationId="{371892B5-849D-18BA-16D7-6E938223B6AB}"/>
          </ac:inkMkLst>
        </pc:inkChg>
        <pc:inkChg chg="add">
          <ac:chgData name="Fuentes-Cabrera, Miguel" userId="1bb9fb8f-7ff7-4823-9c46-dbbc0dc47453" providerId="ADAL" clId="{48C3F3B1-CA5D-8248-952C-27F3ECAC8EEC}" dt="2025-09-29T02:21:54.179" v="476"/>
          <ac:inkMkLst>
            <pc:docMk/>
            <pc:sldMk cId="3822991071" sldId="302"/>
            <ac:inkMk id="322" creationId="{F37F8FDE-2901-9F1A-3E03-ACA39DAB07B7}"/>
          </ac:inkMkLst>
        </pc:inkChg>
        <pc:inkChg chg="add del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23" creationId="{F3D18FA0-2955-C475-925C-D16DA5BCED34}"/>
          </ac:inkMkLst>
        </pc:inkChg>
        <pc:inkChg chg="add del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24" creationId="{8CB74BD6-8323-409B-0D4E-0648EED84DFE}"/>
          </ac:inkMkLst>
        </pc:inkChg>
        <pc:inkChg chg="add del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25" creationId="{4D4518A6-4CA8-FAAF-6681-147C22C48EAC}"/>
          </ac:inkMkLst>
        </pc:inkChg>
        <pc:inkChg chg="add del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26" creationId="{36D92975-6ACF-AF18-9430-659186C1C650}"/>
          </ac:inkMkLst>
        </pc:inkChg>
        <pc:inkChg chg="add del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27" creationId="{44D686BA-08AB-E19B-AC5B-DE85B83B54A9}"/>
          </ac:inkMkLst>
        </pc:inkChg>
        <pc:inkChg chg="add reco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28" creationId="{C5BC99DE-05F8-2441-848A-DFE21CBA85A8}"/>
          </ac:inkMkLst>
        </pc:inkChg>
        <pc:inkChg chg="add reco">
          <ac:chgData name="Fuentes-Cabrera, Miguel" userId="1bb9fb8f-7ff7-4823-9c46-dbbc0dc47453" providerId="ADAL" clId="{48C3F3B1-CA5D-8248-952C-27F3ECAC8EEC}" dt="2025-09-29T02:21:56.207" v="482"/>
          <ac:inkMkLst>
            <pc:docMk/>
            <pc:sldMk cId="3822991071" sldId="302"/>
            <ac:inkMk id="329" creationId="{03718BD7-F99D-DAC0-5D22-B9DBF5BBCBCE}"/>
          </ac:inkMkLst>
        </pc:inkChg>
        <pc:inkChg chg="add del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30" creationId="{03C6B4FA-BAC1-3E31-F9DB-7C57E2B9CF28}"/>
          </ac:inkMkLst>
        </pc:inkChg>
        <pc:inkChg chg="add">
          <ac:chgData name="Fuentes-Cabrera, Miguel" userId="1bb9fb8f-7ff7-4823-9c46-dbbc0dc47453" providerId="ADAL" clId="{48C3F3B1-CA5D-8248-952C-27F3ECAC8EEC}" dt="2025-09-29T02:23:13.051" v="484"/>
          <ac:inkMkLst>
            <pc:docMk/>
            <pc:sldMk cId="3822991071" sldId="302"/>
            <ac:inkMk id="331" creationId="{98FBADA4-1AC1-41F7-B71D-4D9F39C10238}"/>
          </ac:inkMkLst>
        </pc:inkChg>
        <pc:inkChg chg="add">
          <ac:chgData name="Fuentes-Cabrera, Miguel" userId="1bb9fb8f-7ff7-4823-9c46-dbbc0dc47453" providerId="ADAL" clId="{48C3F3B1-CA5D-8248-952C-27F3ECAC8EEC}" dt="2025-09-29T02:23:13.554" v="485"/>
          <ac:inkMkLst>
            <pc:docMk/>
            <pc:sldMk cId="3822991071" sldId="302"/>
            <ac:inkMk id="332" creationId="{1416480C-3E2D-3F82-F152-DCB9073F3928}"/>
          </ac:inkMkLst>
        </pc:inkChg>
        <pc:inkChg chg="add del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33" creationId="{B3128B62-C01D-29D1-B779-FA07DF2EC051}"/>
          </ac:inkMkLst>
        </pc:inkChg>
        <pc:inkChg chg="add">
          <ac:chgData name="Fuentes-Cabrera, Miguel" userId="1bb9fb8f-7ff7-4823-9c46-dbbc0dc47453" providerId="ADAL" clId="{48C3F3B1-CA5D-8248-952C-27F3ECAC8EEC}" dt="2025-09-29T02:23:14.034" v="487"/>
          <ac:inkMkLst>
            <pc:docMk/>
            <pc:sldMk cId="3822991071" sldId="302"/>
            <ac:inkMk id="334" creationId="{AD2E6407-EBB7-CBAF-EEEC-7910C46819E6}"/>
          </ac:inkMkLst>
        </pc:inkChg>
        <pc:inkChg chg="add del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35" creationId="{4F7084E0-B8AB-BFE3-4922-DB0C7DD10EEF}"/>
          </ac:inkMkLst>
        </pc:inkChg>
        <pc:inkChg chg="add">
          <ac:chgData name="Fuentes-Cabrera, Miguel" userId="1bb9fb8f-7ff7-4823-9c46-dbbc0dc47453" providerId="ADAL" clId="{48C3F3B1-CA5D-8248-952C-27F3ECAC8EEC}" dt="2025-09-29T02:23:14.956" v="489"/>
          <ac:inkMkLst>
            <pc:docMk/>
            <pc:sldMk cId="3822991071" sldId="302"/>
            <ac:inkMk id="336" creationId="{734C4261-BC15-F1B1-878A-DA4A9FDBA6A0}"/>
          </ac:inkMkLst>
        </pc:inkChg>
        <pc:inkChg chg="add del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37" creationId="{A62F798C-268B-6782-8CCF-3838E84F0932}"/>
          </ac:inkMkLst>
        </pc:inkChg>
        <pc:inkChg chg="add del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38" creationId="{8D769708-365D-3359-FBFB-6E8D888A70BE}"/>
          </ac:inkMkLst>
        </pc:inkChg>
        <pc:inkChg chg="add">
          <ac:chgData name="Fuentes-Cabrera, Miguel" userId="1bb9fb8f-7ff7-4823-9c46-dbbc0dc47453" providerId="ADAL" clId="{48C3F3B1-CA5D-8248-952C-27F3ECAC8EEC}" dt="2025-09-29T02:23:15.549" v="492"/>
          <ac:inkMkLst>
            <pc:docMk/>
            <pc:sldMk cId="3822991071" sldId="302"/>
            <ac:inkMk id="339" creationId="{1505EC58-D615-6E0C-E207-87C60BB549A4}"/>
          </ac:inkMkLst>
        </pc:inkChg>
        <pc:inkChg chg="add">
          <ac:chgData name="Fuentes-Cabrera, Miguel" userId="1bb9fb8f-7ff7-4823-9c46-dbbc0dc47453" providerId="ADAL" clId="{48C3F3B1-CA5D-8248-952C-27F3ECAC8EEC}" dt="2025-09-29T02:23:15.952" v="493"/>
          <ac:inkMkLst>
            <pc:docMk/>
            <pc:sldMk cId="3822991071" sldId="302"/>
            <ac:inkMk id="340" creationId="{4971D8B2-7370-4548-1E71-194DC27886C4}"/>
          </ac:inkMkLst>
        </pc:inkChg>
        <pc:inkChg chg="add">
          <ac:chgData name="Fuentes-Cabrera, Miguel" userId="1bb9fb8f-7ff7-4823-9c46-dbbc0dc47453" providerId="ADAL" clId="{48C3F3B1-CA5D-8248-952C-27F3ECAC8EEC}" dt="2025-09-29T02:23:16.124" v="494"/>
          <ac:inkMkLst>
            <pc:docMk/>
            <pc:sldMk cId="3822991071" sldId="302"/>
            <ac:inkMk id="341" creationId="{85CEA2B4-9754-1FF5-E0E9-8C681892D6D6}"/>
          </ac:inkMkLst>
        </pc:inkChg>
        <pc:inkChg chg="add del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42" creationId="{6A833C67-0ECB-0FFF-192F-DB33C188DD13}"/>
          </ac:inkMkLst>
        </pc:inkChg>
        <pc:inkChg chg="add">
          <ac:chgData name="Fuentes-Cabrera, Miguel" userId="1bb9fb8f-7ff7-4823-9c46-dbbc0dc47453" providerId="ADAL" clId="{48C3F3B1-CA5D-8248-952C-27F3ECAC8EEC}" dt="2025-09-29T02:23:16.975" v="496"/>
          <ac:inkMkLst>
            <pc:docMk/>
            <pc:sldMk cId="3822991071" sldId="302"/>
            <ac:inkMk id="343" creationId="{47A422F1-B0A2-BC02-3E2F-5368841B862A}"/>
          </ac:inkMkLst>
        </pc:inkChg>
        <pc:inkChg chg="add">
          <ac:chgData name="Fuentes-Cabrera, Miguel" userId="1bb9fb8f-7ff7-4823-9c46-dbbc0dc47453" providerId="ADAL" clId="{48C3F3B1-CA5D-8248-952C-27F3ECAC8EEC}" dt="2025-09-29T02:23:17.567" v="497"/>
          <ac:inkMkLst>
            <pc:docMk/>
            <pc:sldMk cId="3822991071" sldId="302"/>
            <ac:inkMk id="344" creationId="{1C0426F4-F210-4CC3-CA8C-67EE522838EC}"/>
          </ac:inkMkLst>
        </pc:inkChg>
        <pc:inkChg chg="add">
          <ac:chgData name="Fuentes-Cabrera, Miguel" userId="1bb9fb8f-7ff7-4823-9c46-dbbc0dc47453" providerId="ADAL" clId="{48C3F3B1-CA5D-8248-952C-27F3ECAC8EEC}" dt="2025-09-29T02:23:17.928" v="498"/>
          <ac:inkMkLst>
            <pc:docMk/>
            <pc:sldMk cId="3822991071" sldId="302"/>
            <ac:inkMk id="345" creationId="{910C88EC-BA20-2ECA-7057-DF2016E7C1A7}"/>
          </ac:inkMkLst>
        </pc:inkChg>
        <pc:inkChg chg="add">
          <ac:chgData name="Fuentes-Cabrera, Miguel" userId="1bb9fb8f-7ff7-4823-9c46-dbbc0dc47453" providerId="ADAL" clId="{48C3F3B1-CA5D-8248-952C-27F3ECAC8EEC}" dt="2025-09-29T02:23:18.364" v="499"/>
          <ac:inkMkLst>
            <pc:docMk/>
            <pc:sldMk cId="3822991071" sldId="302"/>
            <ac:inkMk id="346" creationId="{847FE528-9A33-9F67-E709-43578528C1E4}"/>
          </ac:inkMkLst>
        </pc:inkChg>
        <pc:inkChg chg="add">
          <ac:chgData name="Fuentes-Cabrera, Miguel" userId="1bb9fb8f-7ff7-4823-9c46-dbbc0dc47453" providerId="ADAL" clId="{48C3F3B1-CA5D-8248-952C-27F3ECAC8EEC}" dt="2025-09-29T02:23:18.577" v="500"/>
          <ac:inkMkLst>
            <pc:docMk/>
            <pc:sldMk cId="3822991071" sldId="302"/>
            <ac:inkMk id="347" creationId="{41849F36-6FF0-5890-7666-A87A9CEC0804}"/>
          </ac:inkMkLst>
        </pc:inkChg>
        <pc:inkChg chg="add del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48" creationId="{ACD83DF1-4884-D374-25AB-3DE2CB7303A8}"/>
          </ac:inkMkLst>
        </pc:inkChg>
        <pc:inkChg chg="add del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49" creationId="{35E06E90-23D7-12CC-0B39-4634B0E608B8}"/>
          </ac:inkMkLst>
        </pc:inkChg>
        <pc:inkChg chg="add del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50" creationId="{868F3822-1E51-DEF0-453E-B9319DDF8B89}"/>
          </ac:inkMkLst>
        </pc:inkChg>
        <pc:inkChg chg="add reco">
          <ac:chgData name="Fuentes-Cabrera, Miguel" userId="1bb9fb8f-7ff7-4823-9c46-dbbc0dc47453" providerId="ADAL" clId="{48C3F3B1-CA5D-8248-952C-27F3ECAC8EEC}" dt="2025-09-29T02:23:20.026" v="504"/>
          <ac:inkMkLst>
            <pc:docMk/>
            <pc:sldMk cId="3822991071" sldId="302"/>
            <ac:inkMk id="351" creationId="{93818DB5-E235-CDF4-D0E8-18027FA23C97}"/>
          </ac:inkMkLst>
        </pc:inkChg>
        <pc:inkChg chg="add del">
          <ac:chgData name="Fuentes-Cabrera, Miguel" userId="1bb9fb8f-7ff7-4823-9c46-dbbc0dc47453" providerId="ADAL" clId="{48C3F3B1-CA5D-8248-952C-27F3ECAC8EEC}" dt="2025-09-29T02:23:23.587" v="511"/>
          <ac:inkMkLst>
            <pc:docMk/>
            <pc:sldMk cId="3822991071" sldId="302"/>
            <ac:inkMk id="355" creationId="{CE23280C-A7B1-9637-7283-25AD7EA5E4F6}"/>
          </ac:inkMkLst>
        </pc:inkChg>
        <pc:inkChg chg="add del">
          <ac:chgData name="Fuentes-Cabrera, Miguel" userId="1bb9fb8f-7ff7-4823-9c46-dbbc0dc47453" providerId="ADAL" clId="{48C3F3B1-CA5D-8248-952C-27F3ECAC8EEC}" dt="2025-09-29T02:23:23.587" v="511"/>
          <ac:inkMkLst>
            <pc:docMk/>
            <pc:sldMk cId="3822991071" sldId="302"/>
            <ac:inkMk id="356" creationId="{62E2530B-D402-7B4B-9615-06CA9C26B414}"/>
          </ac:inkMkLst>
        </pc:inkChg>
        <pc:inkChg chg="add del">
          <ac:chgData name="Fuentes-Cabrera, Miguel" userId="1bb9fb8f-7ff7-4823-9c46-dbbc0dc47453" providerId="ADAL" clId="{48C3F3B1-CA5D-8248-952C-27F3ECAC8EEC}" dt="2025-09-29T02:23:23.587" v="511"/>
          <ac:inkMkLst>
            <pc:docMk/>
            <pc:sldMk cId="3822991071" sldId="302"/>
            <ac:inkMk id="357" creationId="{1141C506-405F-0565-AE33-F87E9BACBBF1}"/>
          </ac:inkMkLst>
        </pc:inkChg>
        <pc:inkChg chg="add del">
          <ac:chgData name="Fuentes-Cabrera, Miguel" userId="1bb9fb8f-7ff7-4823-9c46-dbbc0dc47453" providerId="ADAL" clId="{48C3F3B1-CA5D-8248-952C-27F3ECAC8EEC}" dt="2025-09-29T02:23:23.587" v="511"/>
          <ac:inkMkLst>
            <pc:docMk/>
            <pc:sldMk cId="3822991071" sldId="302"/>
            <ac:inkMk id="358" creationId="{3A4C65D1-0B9E-05F3-4BE4-CA515467CD94}"/>
          </ac:inkMkLst>
        </pc:inkChg>
        <pc:inkChg chg="add del">
          <ac:chgData name="Fuentes-Cabrera, Miguel" userId="1bb9fb8f-7ff7-4823-9c46-dbbc0dc47453" providerId="ADAL" clId="{48C3F3B1-CA5D-8248-952C-27F3ECAC8EEC}" dt="2025-09-29T02:23:23.587" v="511"/>
          <ac:inkMkLst>
            <pc:docMk/>
            <pc:sldMk cId="3822991071" sldId="302"/>
            <ac:inkMk id="359" creationId="{4E7827F0-8023-4907-7EFE-542E1DBEBCF5}"/>
          </ac:inkMkLst>
        </pc:inkChg>
        <pc:inkChg chg="add del">
          <ac:chgData name="Fuentes-Cabrera, Miguel" userId="1bb9fb8f-7ff7-4823-9c46-dbbc0dc47453" providerId="ADAL" clId="{48C3F3B1-CA5D-8248-952C-27F3ECAC8EEC}" dt="2025-09-29T02:23:23.587" v="511"/>
          <ac:inkMkLst>
            <pc:docMk/>
            <pc:sldMk cId="3822991071" sldId="302"/>
            <ac:inkMk id="360" creationId="{B7AE4AE7-B3A8-C713-967A-8F486A54575F}"/>
          </ac:inkMkLst>
        </pc:inkChg>
        <pc:inkChg chg="add reco">
          <ac:chgData name="Fuentes-Cabrera, Miguel" userId="1bb9fb8f-7ff7-4823-9c46-dbbc0dc47453" providerId="ADAL" clId="{48C3F3B1-CA5D-8248-952C-27F3ECAC8EEC}" dt="2025-09-29T02:23:23.587" v="511"/>
          <ac:inkMkLst>
            <pc:docMk/>
            <pc:sldMk cId="3822991071" sldId="302"/>
            <ac:inkMk id="361" creationId="{77B9AC6F-9406-E0CF-8F75-ACDA8F13859C}"/>
          </ac:inkMkLst>
        </pc:inkChg>
        <pc:inkChg chg="add">
          <ac:chgData name="Fuentes-Cabrera, Miguel" userId="1bb9fb8f-7ff7-4823-9c46-dbbc0dc47453" providerId="ADAL" clId="{48C3F3B1-CA5D-8248-952C-27F3ECAC8EEC}" dt="2025-09-29T02:23:25.080" v="512"/>
          <ac:inkMkLst>
            <pc:docMk/>
            <pc:sldMk cId="3822991071" sldId="302"/>
            <ac:inkMk id="362" creationId="{BB6CD4F1-467E-E089-ED4E-7FF6A72D85E5}"/>
          </ac:inkMkLst>
        </pc:inkChg>
      </pc:sldChg>
      <pc:sldChg chg="addSp delSp modSp">
        <pc:chgData name="Fuentes-Cabrera, Miguel" userId="1bb9fb8f-7ff7-4823-9c46-dbbc0dc47453" providerId="ADAL" clId="{48C3F3B1-CA5D-8248-952C-27F3ECAC8EEC}" dt="2025-09-29T02:27:13.640" v="601"/>
        <pc:sldMkLst>
          <pc:docMk/>
          <pc:sldMk cId="2722379560" sldId="303"/>
        </pc:sldMkLst>
        <pc:inkChg chg="add">
          <ac:chgData name="Fuentes-Cabrera, Miguel" userId="1bb9fb8f-7ff7-4823-9c46-dbbc0dc47453" providerId="ADAL" clId="{48C3F3B1-CA5D-8248-952C-27F3ECAC8EEC}" dt="2025-09-29T02:25:57.482" v="513"/>
          <ac:inkMkLst>
            <pc:docMk/>
            <pc:sldMk cId="2722379560" sldId="303"/>
            <ac:inkMk id="3" creationId="{6A5C7885-5712-C3AF-CD3B-D6654253E7F2}"/>
          </ac:inkMkLst>
        </pc:inkChg>
        <pc:inkChg chg="add">
          <ac:chgData name="Fuentes-Cabrera, Miguel" userId="1bb9fb8f-7ff7-4823-9c46-dbbc0dc47453" providerId="ADAL" clId="{48C3F3B1-CA5D-8248-952C-27F3ECAC8EEC}" dt="2025-09-29T02:26:01.132" v="514"/>
          <ac:inkMkLst>
            <pc:docMk/>
            <pc:sldMk cId="2722379560" sldId="303"/>
            <ac:inkMk id="4" creationId="{094CD0B7-1D8F-85F8-BC7B-C91B5914139E}"/>
          </ac:inkMkLst>
        </pc:inkChg>
        <pc:inkChg chg="add">
          <ac:chgData name="Fuentes-Cabrera, Miguel" userId="1bb9fb8f-7ff7-4823-9c46-dbbc0dc47453" providerId="ADAL" clId="{48C3F3B1-CA5D-8248-952C-27F3ECAC8EEC}" dt="2025-09-29T02:26:05.464" v="515"/>
          <ac:inkMkLst>
            <pc:docMk/>
            <pc:sldMk cId="2722379560" sldId="303"/>
            <ac:inkMk id="5" creationId="{69A31F73-2776-F2DE-B4AE-0BB6F2EF5DDA}"/>
          </ac:inkMkLst>
        </pc:inkChg>
        <pc:inkChg chg="add">
          <ac:chgData name="Fuentes-Cabrera, Miguel" userId="1bb9fb8f-7ff7-4823-9c46-dbbc0dc47453" providerId="ADAL" clId="{48C3F3B1-CA5D-8248-952C-27F3ECAC8EEC}" dt="2025-09-29T02:26:06.211" v="516"/>
          <ac:inkMkLst>
            <pc:docMk/>
            <pc:sldMk cId="2722379560" sldId="303"/>
            <ac:inkMk id="6" creationId="{FFBA1B9C-8FE0-2970-E547-7D92A1BD3EB7}"/>
          </ac:inkMkLst>
        </pc:inkChg>
        <pc:inkChg chg="add">
          <ac:chgData name="Fuentes-Cabrera, Miguel" userId="1bb9fb8f-7ff7-4823-9c46-dbbc0dc47453" providerId="ADAL" clId="{48C3F3B1-CA5D-8248-952C-27F3ECAC8EEC}" dt="2025-09-29T02:26:06.975" v="517"/>
          <ac:inkMkLst>
            <pc:docMk/>
            <pc:sldMk cId="2722379560" sldId="303"/>
            <ac:inkMk id="7" creationId="{BBF2164C-0497-C3A5-B607-2A80A33BCDCE}"/>
          </ac:inkMkLst>
        </pc:inkChg>
        <pc:inkChg chg="add del">
          <ac:chgData name="Fuentes-Cabrera, Miguel" userId="1bb9fb8f-7ff7-4823-9c46-dbbc0dc47453" providerId="ADAL" clId="{48C3F3B1-CA5D-8248-952C-27F3ECAC8EEC}" dt="2025-09-29T02:26:17.542" v="531"/>
          <ac:inkMkLst>
            <pc:docMk/>
            <pc:sldMk cId="2722379560" sldId="303"/>
            <ac:inkMk id="8" creationId="{23EAA6D5-1BAA-5023-74FF-C4A0D389E7AB}"/>
          </ac:inkMkLst>
        </pc:inkChg>
        <pc:inkChg chg="add del">
          <ac:chgData name="Fuentes-Cabrera, Miguel" userId="1bb9fb8f-7ff7-4823-9c46-dbbc0dc47453" providerId="ADAL" clId="{48C3F3B1-CA5D-8248-952C-27F3ECAC8EEC}" dt="2025-09-29T02:26:15.804" v="530"/>
          <ac:inkMkLst>
            <pc:docMk/>
            <pc:sldMk cId="2722379560" sldId="303"/>
            <ac:inkMk id="9" creationId="{EFAC4093-4E17-FD55-5C81-90122E2A41C7}"/>
          </ac:inkMkLst>
        </pc:inkChg>
        <pc:inkChg chg="add del">
          <ac:chgData name="Fuentes-Cabrera, Miguel" userId="1bb9fb8f-7ff7-4823-9c46-dbbc0dc47453" providerId="ADAL" clId="{48C3F3B1-CA5D-8248-952C-27F3ECAC8EEC}" dt="2025-09-29T02:26:14.761" v="527"/>
          <ac:inkMkLst>
            <pc:docMk/>
            <pc:sldMk cId="2722379560" sldId="303"/>
            <ac:inkMk id="10" creationId="{6D2D9E26-D229-CC08-1816-B7D9B3601588}"/>
          </ac:inkMkLst>
        </pc:inkChg>
        <pc:inkChg chg="add">
          <ac:chgData name="Fuentes-Cabrera, Miguel" userId="1bb9fb8f-7ff7-4823-9c46-dbbc0dc47453" providerId="ADAL" clId="{48C3F3B1-CA5D-8248-952C-27F3ECAC8EEC}" dt="2025-09-29T02:26:09.914" v="521"/>
          <ac:inkMkLst>
            <pc:docMk/>
            <pc:sldMk cId="2722379560" sldId="303"/>
            <ac:inkMk id="11" creationId="{8AF97BDA-DCDC-6832-C73E-5D9556CD6BF2}"/>
          </ac:inkMkLst>
        </pc:inkChg>
        <pc:inkChg chg="add">
          <ac:chgData name="Fuentes-Cabrera, Miguel" userId="1bb9fb8f-7ff7-4823-9c46-dbbc0dc47453" providerId="ADAL" clId="{48C3F3B1-CA5D-8248-952C-27F3ECAC8EEC}" dt="2025-09-29T02:26:10.698" v="522"/>
          <ac:inkMkLst>
            <pc:docMk/>
            <pc:sldMk cId="2722379560" sldId="303"/>
            <ac:inkMk id="12" creationId="{C59B79DB-362F-3F81-1542-7A541E89E8DA}"/>
          </ac:inkMkLst>
        </pc:inkChg>
        <pc:inkChg chg="add del">
          <ac:chgData name="Fuentes-Cabrera, Miguel" userId="1bb9fb8f-7ff7-4823-9c46-dbbc0dc47453" providerId="ADAL" clId="{48C3F3B1-CA5D-8248-952C-27F3ECAC8EEC}" dt="2025-09-29T02:26:18.431" v="532"/>
          <ac:inkMkLst>
            <pc:docMk/>
            <pc:sldMk cId="2722379560" sldId="303"/>
            <ac:inkMk id="13" creationId="{FF113AF2-686C-50A9-04A5-9320DA8239AE}"/>
          </ac:inkMkLst>
        </pc:inkChg>
        <pc:inkChg chg="add del">
          <ac:chgData name="Fuentes-Cabrera, Miguel" userId="1bb9fb8f-7ff7-4823-9c46-dbbc0dc47453" providerId="ADAL" clId="{48C3F3B1-CA5D-8248-952C-27F3ECAC8EEC}" dt="2025-09-29T02:26:13.727" v="526"/>
          <ac:inkMkLst>
            <pc:docMk/>
            <pc:sldMk cId="2722379560" sldId="303"/>
            <ac:inkMk id="14" creationId="{9F44C085-6493-27F2-6AF7-B43F7DA41E38}"/>
          </ac:inkMkLst>
        </pc:inkChg>
        <pc:inkChg chg="add del">
          <ac:chgData name="Fuentes-Cabrera, Miguel" userId="1bb9fb8f-7ff7-4823-9c46-dbbc0dc47453" providerId="ADAL" clId="{48C3F3B1-CA5D-8248-952C-27F3ECAC8EEC}" dt="2025-09-29T02:26:13.727" v="526"/>
          <ac:inkMkLst>
            <pc:docMk/>
            <pc:sldMk cId="2722379560" sldId="303"/>
            <ac:inkMk id="15" creationId="{E2349DB1-FC44-C657-81FB-5935D34852A0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26:15.394" v="529"/>
          <ac:inkMkLst>
            <pc:docMk/>
            <pc:sldMk cId="2722379560" sldId="303"/>
            <ac:inkMk id="16" creationId="{50B0C608-5370-702A-86FB-C3F4584092AA}"/>
          </ac:inkMkLst>
        </pc:inkChg>
        <pc:inkChg chg="add">
          <ac:chgData name="Fuentes-Cabrera, Miguel" userId="1bb9fb8f-7ff7-4823-9c46-dbbc0dc47453" providerId="ADAL" clId="{48C3F3B1-CA5D-8248-952C-27F3ECAC8EEC}" dt="2025-09-29T02:26:22.117" v="533"/>
          <ac:inkMkLst>
            <pc:docMk/>
            <pc:sldMk cId="2722379560" sldId="303"/>
            <ac:inkMk id="17" creationId="{99286E53-F5D7-00E5-B87C-DEE579F00B7A}"/>
          </ac:inkMkLst>
        </pc:inkChg>
        <pc:inkChg chg="add">
          <ac:chgData name="Fuentes-Cabrera, Miguel" userId="1bb9fb8f-7ff7-4823-9c46-dbbc0dc47453" providerId="ADAL" clId="{48C3F3B1-CA5D-8248-952C-27F3ECAC8EEC}" dt="2025-09-29T02:26:23.489" v="534"/>
          <ac:inkMkLst>
            <pc:docMk/>
            <pc:sldMk cId="2722379560" sldId="303"/>
            <ac:inkMk id="18" creationId="{070D9583-FF6F-80E7-60B6-37234BBE4341}"/>
          </ac:inkMkLst>
        </pc:inkChg>
        <pc:inkChg chg="add">
          <ac:chgData name="Fuentes-Cabrera, Miguel" userId="1bb9fb8f-7ff7-4823-9c46-dbbc0dc47453" providerId="ADAL" clId="{48C3F3B1-CA5D-8248-952C-27F3ECAC8EEC}" dt="2025-09-29T02:26:24.641" v="535"/>
          <ac:inkMkLst>
            <pc:docMk/>
            <pc:sldMk cId="2722379560" sldId="303"/>
            <ac:inkMk id="19" creationId="{ABD3F669-E550-62B2-45B5-FB6E23710147}"/>
          </ac:inkMkLst>
        </pc:inkChg>
        <pc:inkChg chg="add">
          <ac:chgData name="Fuentes-Cabrera, Miguel" userId="1bb9fb8f-7ff7-4823-9c46-dbbc0dc47453" providerId="ADAL" clId="{48C3F3B1-CA5D-8248-952C-27F3ECAC8EEC}" dt="2025-09-29T02:26:25.414" v="536"/>
          <ac:inkMkLst>
            <pc:docMk/>
            <pc:sldMk cId="2722379560" sldId="303"/>
            <ac:inkMk id="20" creationId="{4D22BD02-82EA-B989-E3A2-B99D9BD1ECC0}"/>
          </ac:inkMkLst>
        </pc:inkChg>
        <pc:inkChg chg="add del">
          <ac:chgData name="Fuentes-Cabrera, Miguel" userId="1bb9fb8f-7ff7-4823-9c46-dbbc0dc47453" providerId="ADAL" clId="{48C3F3B1-CA5D-8248-952C-27F3ECAC8EEC}" dt="2025-09-29T02:26:31.256" v="543"/>
          <ac:inkMkLst>
            <pc:docMk/>
            <pc:sldMk cId="2722379560" sldId="303"/>
            <ac:inkMk id="21" creationId="{D249BA78-A423-93CA-48E6-690499E2604B}"/>
          </ac:inkMkLst>
        </pc:inkChg>
        <pc:inkChg chg="add del">
          <ac:chgData name="Fuentes-Cabrera, Miguel" userId="1bb9fb8f-7ff7-4823-9c46-dbbc0dc47453" providerId="ADAL" clId="{48C3F3B1-CA5D-8248-952C-27F3ECAC8EEC}" dt="2025-09-29T02:26:30.954" v="542"/>
          <ac:inkMkLst>
            <pc:docMk/>
            <pc:sldMk cId="2722379560" sldId="303"/>
            <ac:inkMk id="22" creationId="{7AD184D5-1941-6DB6-3518-7AA929D599C0}"/>
          </ac:inkMkLst>
        </pc:inkChg>
        <pc:inkChg chg="add del">
          <ac:chgData name="Fuentes-Cabrera, Miguel" userId="1bb9fb8f-7ff7-4823-9c46-dbbc0dc47453" providerId="ADAL" clId="{48C3F3B1-CA5D-8248-952C-27F3ECAC8EEC}" dt="2025-09-29T02:26:30.632" v="541"/>
          <ac:inkMkLst>
            <pc:docMk/>
            <pc:sldMk cId="2722379560" sldId="303"/>
            <ac:inkMk id="23" creationId="{2A6B6BC7-A1B4-D560-8F7F-870D5A9270DA}"/>
          </ac:inkMkLst>
        </pc:inkChg>
        <pc:inkChg chg="add del reco">
          <ac:chgData name="Fuentes-Cabrera, Miguel" userId="1bb9fb8f-7ff7-4823-9c46-dbbc0dc47453" providerId="ADAL" clId="{48C3F3B1-CA5D-8248-952C-27F3ECAC8EEC}" dt="2025-09-29T02:26:30.632" v="541"/>
          <ac:inkMkLst>
            <pc:docMk/>
            <pc:sldMk cId="2722379560" sldId="303"/>
            <ac:inkMk id="24" creationId="{74D6C06A-4326-47CA-7BCA-9A79E55DFE1B}"/>
          </ac:inkMkLst>
        </pc:inkChg>
        <pc:inkChg chg="add del">
          <ac:chgData name="Fuentes-Cabrera, Miguel" userId="1bb9fb8f-7ff7-4823-9c46-dbbc0dc47453" providerId="ADAL" clId="{48C3F3B1-CA5D-8248-952C-27F3ECAC8EEC}" dt="2025-09-29T02:26:36.214" v="545"/>
          <ac:inkMkLst>
            <pc:docMk/>
            <pc:sldMk cId="2722379560" sldId="303"/>
            <ac:inkMk id="25" creationId="{D07DAF49-6681-1BC3-1E5D-05B802AFE2CF}"/>
          </ac:inkMkLst>
        </pc:inkChg>
        <pc:inkChg chg="add">
          <ac:chgData name="Fuentes-Cabrera, Miguel" userId="1bb9fb8f-7ff7-4823-9c46-dbbc0dc47453" providerId="ADAL" clId="{48C3F3B1-CA5D-8248-952C-27F3ECAC8EEC}" dt="2025-09-29T02:26:38.231" v="546"/>
          <ac:inkMkLst>
            <pc:docMk/>
            <pc:sldMk cId="2722379560" sldId="303"/>
            <ac:inkMk id="26" creationId="{07137BA7-43F9-58CE-9D5C-558629E4163B}"/>
          </ac:inkMkLst>
        </pc:inkChg>
        <pc:inkChg chg="add">
          <ac:chgData name="Fuentes-Cabrera, Miguel" userId="1bb9fb8f-7ff7-4823-9c46-dbbc0dc47453" providerId="ADAL" clId="{48C3F3B1-CA5D-8248-952C-27F3ECAC8EEC}" dt="2025-09-29T02:26:39.049" v="547"/>
          <ac:inkMkLst>
            <pc:docMk/>
            <pc:sldMk cId="2722379560" sldId="303"/>
            <ac:inkMk id="27" creationId="{594FD3BE-1FDC-D2E5-4B9D-AF626EAAEACB}"/>
          </ac:inkMkLst>
        </pc:inkChg>
        <pc:inkChg chg="add">
          <ac:chgData name="Fuentes-Cabrera, Miguel" userId="1bb9fb8f-7ff7-4823-9c46-dbbc0dc47453" providerId="ADAL" clId="{48C3F3B1-CA5D-8248-952C-27F3ECAC8EEC}" dt="2025-09-29T02:26:39.838" v="548"/>
          <ac:inkMkLst>
            <pc:docMk/>
            <pc:sldMk cId="2722379560" sldId="303"/>
            <ac:inkMk id="28" creationId="{83AE20D7-8240-BF66-0677-3C9AFD7276F0}"/>
          </ac:inkMkLst>
        </pc:inkChg>
        <pc:inkChg chg="add">
          <ac:chgData name="Fuentes-Cabrera, Miguel" userId="1bb9fb8f-7ff7-4823-9c46-dbbc0dc47453" providerId="ADAL" clId="{48C3F3B1-CA5D-8248-952C-27F3ECAC8EEC}" dt="2025-09-29T02:26:40.340" v="549"/>
          <ac:inkMkLst>
            <pc:docMk/>
            <pc:sldMk cId="2722379560" sldId="303"/>
            <ac:inkMk id="29" creationId="{37DD6A91-38F9-0BEA-6DF7-CBE26DD1885C}"/>
          </ac:inkMkLst>
        </pc:inkChg>
        <pc:inkChg chg="add del">
          <ac:chgData name="Fuentes-Cabrera, Miguel" userId="1bb9fb8f-7ff7-4823-9c46-dbbc0dc47453" providerId="ADAL" clId="{48C3F3B1-CA5D-8248-952C-27F3ECAC8EEC}" dt="2025-09-29T02:26:43.392" v="555"/>
          <ac:inkMkLst>
            <pc:docMk/>
            <pc:sldMk cId="2722379560" sldId="303"/>
            <ac:inkMk id="32" creationId="{67C1B8F3-6801-2B94-180C-0692242837AA}"/>
          </ac:inkMkLst>
        </pc:inkChg>
        <pc:inkChg chg="add del">
          <ac:chgData name="Fuentes-Cabrera, Miguel" userId="1bb9fb8f-7ff7-4823-9c46-dbbc0dc47453" providerId="ADAL" clId="{48C3F3B1-CA5D-8248-952C-27F3ECAC8EEC}" dt="2025-09-29T02:26:43.392" v="555"/>
          <ac:inkMkLst>
            <pc:docMk/>
            <pc:sldMk cId="2722379560" sldId="303"/>
            <ac:inkMk id="33" creationId="{65C29D60-BB57-2AF7-3ED6-9D5DAC064C82}"/>
          </ac:inkMkLst>
        </pc:inkChg>
        <pc:inkChg chg="add del">
          <ac:chgData name="Fuentes-Cabrera, Miguel" userId="1bb9fb8f-7ff7-4823-9c46-dbbc0dc47453" providerId="ADAL" clId="{48C3F3B1-CA5D-8248-952C-27F3ECAC8EEC}" dt="2025-09-29T02:26:43.392" v="555"/>
          <ac:inkMkLst>
            <pc:docMk/>
            <pc:sldMk cId="2722379560" sldId="303"/>
            <ac:inkMk id="34" creationId="{550FB431-08C7-B9B1-A5A5-2A5B0E4E48BD}"/>
          </ac:inkMkLst>
        </pc:inkChg>
        <pc:inkChg chg="add del">
          <ac:chgData name="Fuentes-Cabrera, Miguel" userId="1bb9fb8f-7ff7-4823-9c46-dbbc0dc47453" providerId="ADAL" clId="{48C3F3B1-CA5D-8248-952C-27F3ECAC8EEC}" dt="2025-09-29T02:26:43.392" v="555"/>
          <ac:inkMkLst>
            <pc:docMk/>
            <pc:sldMk cId="2722379560" sldId="303"/>
            <ac:inkMk id="35" creationId="{7E47BF7B-8DF6-B226-5BBA-32D7BBD0CD3B}"/>
          </ac:inkMkLst>
        </pc:inkChg>
        <pc:inkChg chg="add del">
          <ac:chgData name="Fuentes-Cabrera, Miguel" userId="1bb9fb8f-7ff7-4823-9c46-dbbc0dc47453" providerId="ADAL" clId="{48C3F3B1-CA5D-8248-952C-27F3ECAC8EEC}" dt="2025-09-29T02:26:43.392" v="555"/>
          <ac:inkMkLst>
            <pc:docMk/>
            <pc:sldMk cId="2722379560" sldId="303"/>
            <ac:inkMk id="36" creationId="{D367395E-4142-FE85-D694-35C014D9CD72}"/>
          </ac:inkMkLst>
        </pc:inkChg>
        <pc:inkChg chg="add reco">
          <ac:chgData name="Fuentes-Cabrera, Miguel" userId="1bb9fb8f-7ff7-4823-9c46-dbbc0dc47453" providerId="ADAL" clId="{48C3F3B1-CA5D-8248-952C-27F3ECAC8EEC}" dt="2025-09-29T02:26:43.392" v="555"/>
          <ac:inkMkLst>
            <pc:docMk/>
            <pc:sldMk cId="2722379560" sldId="303"/>
            <ac:inkMk id="37" creationId="{E95BF737-A596-D52A-953D-D2AE586DFC14}"/>
          </ac:inkMkLst>
        </pc:inkChg>
        <pc:inkChg chg="add del">
          <ac:chgData name="Fuentes-Cabrera, Miguel" userId="1bb9fb8f-7ff7-4823-9c46-dbbc0dc47453" providerId="ADAL" clId="{48C3F3B1-CA5D-8248-952C-27F3ECAC8EEC}" dt="2025-09-29T02:26:45.368" v="559"/>
          <ac:inkMkLst>
            <pc:docMk/>
            <pc:sldMk cId="2722379560" sldId="303"/>
            <ac:inkMk id="38" creationId="{1E5CE759-6C02-7306-AF8E-621A48144CDD}"/>
          </ac:inkMkLst>
        </pc:inkChg>
        <pc:inkChg chg="add del">
          <ac:chgData name="Fuentes-Cabrera, Miguel" userId="1bb9fb8f-7ff7-4823-9c46-dbbc0dc47453" providerId="ADAL" clId="{48C3F3B1-CA5D-8248-952C-27F3ECAC8EEC}" dt="2025-09-29T02:26:45.368" v="559"/>
          <ac:inkMkLst>
            <pc:docMk/>
            <pc:sldMk cId="2722379560" sldId="303"/>
            <ac:inkMk id="39" creationId="{E89A3820-F97F-A631-AD39-808E123423C0}"/>
          </ac:inkMkLst>
        </pc:inkChg>
        <pc:inkChg chg="add del">
          <ac:chgData name="Fuentes-Cabrera, Miguel" userId="1bb9fb8f-7ff7-4823-9c46-dbbc0dc47453" providerId="ADAL" clId="{48C3F3B1-CA5D-8248-952C-27F3ECAC8EEC}" dt="2025-09-29T02:26:45.368" v="559"/>
          <ac:inkMkLst>
            <pc:docMk/>
            <pc:sldMk cId="2722379560" sldId="303"/>
            <ac:inkMk id="40" creationId="{C514030B-54BD-8D89-FC6A-2A9663EFC374}"/>
          </ac:inkMkLst>
        </pc:inkChg>
        <pc:inkChg chg="add reco">
          <ac:chgData name="Fuentes-Cabrera, Miguel" userId="1bb9fb8f-7ff7-4823-9c46-dbbc0dc47453" providerId="ADAL" clId="{48C3F3B1-CA5D-8248-952C-27F3ECAC8EEC}" dt="2025-09-29T02:26:45.368" v="559"/>
          <ac:inkMkLst>
            <pc:docMk/>
            <pc:sldMk cId="2722379560" sldId="303"/>
            <ac:inkMk id="41" creationId="{AD1F2810-0613-06BC-E919-7409D1C4DEFF}"/>
          </ac:inkMkLst>
        </pc:inkChg>
        <pc:inkChg chg="add del">
          <ac:chgData name="Fuentes-Cabrera, Miguel" userId="1bb9fb8f-7ff7-4823-9c46-dbbc0dc47453" providerId="ADAL" clId="{48C3F3B1-CA5D-8248-952C-27F3ECAC8EEC}" dt="2025-09-29T02:26:50.825" v="565"/>
          <ac:inkMkLst>
            <pc:docMk/>
            <pc:sldMk cId="2722379560" sldId="303"/>
            <ac:inkMk id="42" creationId="{96552D33-A9E3-F4C8-2532-7FDFF507F994}"/>
          </ac:inkMkLst>
        </pc:inkChg>
        <pc:inkChg chg="add del">
          <ac:chgData name="Fuentes-Cabrera, Miguel" userId="1bb9fb8f-7ff7-4823-9c46-dbbc0dc47453" providerId="ADAL" clId="{48C3F3B1-CA5D-8248-952C-27F3ECAC8EEC}" dt="2025-09-29T02:26:50.825" v="565"/>
          <ac:inkMkLst>
            <pc:docMk/>
            <pc:sldMk cId="2722379560" sldId="303"/>
            <ac:inkMk id="43" creationId="{7DFB2A42-FC67-A4FC-61B7-03F90099928D}"/>
          </ac:inkMkLst>
        </pc:inkChg>
        <pc:inkChg chg="add del">
          <ac:chgData name="Fuentes-Cabrera, Miguel" userId="1bb9fb8f-7ff7-4823-9c46-dbbc0dc47453" providerId="ADAL" clId="{48C3F3B1-CA5D-8248-952C-27F3ECAC8EEC}" dt="2025-09-29T02:26:50.825" v="565"/>
          <ac:inkMkLst>
            <pc:docMk/>
            <pc:sldMk cId="2722379560" sldId="303"/>
            <ac:inkMk id="44" creationId="{370FD281-3205-0F27-27B6-D0BD59486879}"/>
          </ac:inkMkLst>
        </pc:inkChg>
        <pc:inkChg chg="add del">
          <ac:chgData name="Fuentes-Cabrera, Miguel" userId="1bb9fb8f-7ff7-4823-9c46-dbbc0dc47453" providerId="ADAL" clId="{48C3F3B1-CA5D-8248-952C-27F3ECAC8EEC}" dt="2025-09-29T02:26:50.825" v="565"/>
          <ac:inkMkLst>
            <pc:docMk/>
            <pc:sldMk cId="2722379560" sldId="303"/>
            <ac:inkMk id="45" creationId="{EDA702C4-282D-B786-4D1C-DDA3071551BB}"/>
          </ac:inkMkLst>
        </pc:inkChg>
        <pc:inkChg chg="add del">
          <ac:chgData name="Fuentes-Cabrera, Miguel" userId="1bb9fb8f-7ff7-4823-9c46-dbbc0dc47453" providerId="ADAL" clId="{48C3F3B1-CA5D-8248-952C-27F3ECAC8EEC}" dt="2025-09-29T02:26:50.825" v="565"/>
          <ac:inkMkLst>
            <pc:docMk/>
            <pc:sldMk cId="2722379560" sldId="303"/>
            <ac:inkMk id="46" creationId="{0B239721-0496-50BF-B4BF-CF28E0FD44D1}"/>
          </ac:inkMkLst>
        </pc:inkChg>
        <pc:inkChg chg="add del reco">
          <ac:chgData name="Fuentes-Cabrera, Miguel" userId="1bb9fb8f-7ff7-4823-9c46-dbbc0dc47453" providerId="ADAL" clId="{48C3F3B1-CA5D-8248-952C-27F3ECAC8EEC}" dt="2025-09-29T02:26:53.149" v="566"/>
          <ac:inkMkLst>
            <pc:docMk/>
            <pc:sldMk cId="2722379560" sldId="303"/>
            <ac:inkMk id="47" creationId="{38F7850D-7A97-C998-E233-046767C10C90}"/>
          </ac:inkMkLst>
        </pc:inkChg>
        <pc:inkChg chg="add reco">
          <ac:chgData name="Fuentes-Cabrera, Miguel" userId="1bb9fb8f-7ff7-4823-9c46-dbbc0dc47453" providerId="ADAL" clId="{48C3F3B1-CA5D-8248-952C-27F3ECAC8EEC}" dt="2025-09-29T02:26:50.825" v="565"/>
          <ac:inkMkLst>
            <pc:docMk/>
            <pc:sldMk cId="2722379560" sldId="303"/>
            <ac:inkMk id="48" creationId="{ECF38894-00B3-B41F-CBF6-BA3BB2D1D091}"/>
          </ac:inkMkLst>
        </pc:inkChg>
        <pc:inkChg chg="add del">
          <ac:chgData name="Fuentes-Cabrera, Miguel" userId="1bb9fb8f-7ff7-4823-9c46-dbbc0dc47453" providerId="ADAL" clId="{48C3F3B1-CA5D-8248-952C-27F3ECAC8EEC}" dt="2025-09-29T02:26:56.476" v="573"/>
          <ac:inkMkLst>
            <pc:docMk/>
            <pc:sldMk cId="2722379560" sldId="303"/>
            <ac:inkMk id="49" creationId="{CAE5CF36-B213-C732-BD8B-30D79B4983FD}"/>
          </ac:inkMkLst>
        </pc:inkChg>
        <pc:inkChg chg="add del">
          <ac:chgData name="Fuentes-Cabrera, Miguel" userId="1bb9fb8f-7ff7-4823-9c46-dbbc0dc47453" providerId="ADAL" clId="{48C3F3B1-CA5D-8248-952C-27F3ECAC8EEC}" dt="2025-09-29T02:26:56.476" v="573"/>
          <ac:inkMkLst>
            <pc:docMk/>
            <pc:sldMk cId="2722379560" sldId="303"/>
            <ac:inkMk id="50" creationId="{43F2E9EF-99A0-5175-2875-287F5DD4E0FB}"/>
          </ac:inkMkLst>
        </pc:inkChg>
        <pc:inkChg chg="add del">
          <ac:chgData name="Fuentes-Cabrera, Miguel" userId="1bb9fb8f-7ff7-4823-9c46-dbbc0dc47453" providerId="ADAL" clId="{48C3F3B1-CA5D-8248-952C-27F3ECAC8EEC}" dt="2025-09-29T02:26:56.476" v="573"/>
          <ac:inkMkLst>
            <pc:docMk/>
            <pc:sldMk cId="2722379560" sldId="303"/>
            <ac:inkMk id="51" creationId="{122D789B-3795-9E9F-D1A0-4839C6DF3015}"/>
          </ac:inkMkLst>
        </pc:inkChg>
        <pc:inkChg chg="add del">
          <ac:chgData name="Fuentes-Cabrera, Miguel" userId="1bb9fb8f-7ff7-4823-9c46-dbbc0dc47453" providerId="ADAL" clId="{48C3F3B1-CA5D-8248-952C-27F3ECAC8EEC}" dt="2025-09-29T02:26:56.476" v="573"/>
          <ac:inkMkLst>
            <pc:docMk/>
            <pc:sldMk cId="2722379560" sldId="303"/>
            <ac:inkMk id="52" creationId="{9FB4BB17-0150-BC28-4052-AD8593A14727}"/>
          </ac:inkMkLst>
        </pc:inkChg>
        <pc:inkChg chg="add del">
          <ac:chgData name="Fuentes-Cabrera, Miguel" userId="1bb9fb8f-7ff7-4823-9c46-dbbc0dc47453" providerId="ADAL" clId="{48C3F3B1-CA5D-8248-952C-27F3ECAC8EEC}" dt="2025-09-29T02:26:56.476" v="573"/>
          <ac:inkMkLst>
            <pc:docMk/>
            <pc:sldMk cId="2722379560" sldId="303"/>
            <ac:inkMk id="53" creationId="{65CD24D3-6D9E-B70F-DB69-7B5D810B339C}"/>
          </ac:inkMkLst>
        </pc:inkChg>
        <pc:inkChg chg="add del">
          <ac:chgData name="Fuentes-Cabrera, Miguel" userId="1bb9fb8f-7ff7-4823-9c46-dbbc0dc47453" providerId="ADAL" clId="{48C3F3B1-CA5D-8248-952C-27F3ECAC8EEC}" dt="2025-09-29T02:26:56.476" v="573"/>
          <ac:inkMkLst>
            <pc:docMk/>
            <pc:sldMk cId="2722379560" sldId="303"/>
            <ac:inkMk id="54" creationId="{5083701F-6534-6769-FC2D-3CD2F5CD4CFB}"/>
          </ac:inkMkLst>
        </pc:inkChg>
        <pc:inkChg chg="add reco">
          <ac:chgData name="Fuentes-Cabrera, Miguel" userId="1bb9fb8f-7ff7-4823-9c46-dbbc0dc47453" providerId="ADAL" clId="{48C3F3B1-CA5D-8248-952C-27F3ECAC8EEC}" dt="2025-09-29T02:26:56.476" v="573"/>
          <ac:inkMkLst>
            <pc:docMk/>
            <pc:sldMk cId="2722379560" sldId="303"/>
            <ac:inkMk id="55" creationId="{166F97EB-000C-C452-1E24-73F6A79820BD}"/>
          </ac:inkMkLst>
        </pc:inkChg>
        <pc:inkChg chg="add del">
          <ac:chgData name="Fuentes-Cabrera, Miguel" userId="1bb9fb8f-7ff7-4823-9c46-dbbc0dc47453" providerId="ADAL" clId="{48C3F3B1-CA5D-8248-952C-27F3ECAC8EEC}" dt="2025-09-29T02:26:57.908" v="577"/>
          <ac:inkMkLst>
            <pc:docMk/>
            <pc:sldMk cId="2722379560" sldId="303"/>
            <ac:inkMk id="56" creationId="{96AF2C7E-1356-24CF-BADB-93453B751314}"/>
          </ac:inkMkLst>
        </pc:inkChg>
        <pc:inkChg chg="add del">
          <ac:chgData name="Fuentes-Cabrera, Miguel" userId="1bb9fb8f-7ff7-4823-9c46-dbbc0dc47453" providerId="ADAL" clId="{48C3F3B1-CA5D-8248-952C-27F3ECAC8EEC}" dt="2025-09-29T02:26:57.908" v="577"/>
          <ac:inkMkLst>
            <pc:docMk/>
            <pc:sldMk cId="2722379560" sldId="303"/>
            <ac:inkMk id="57" creationId="{24B8F34A-1A14-5F65-4B2A-B318935E95E9}"/>
          </ac:inkMkLst>
        </pc:inkChg>
        <pc:inkChg chg="add del">
          <ac:chgData name="Fuentes-Cabrera, Miguel" userId="1bb9fb8f-7ff7-4823-9c46-dbbc0dc47453" providerId="ADAL" clId="{48C3F3B1-CA5D-8248-952C-27F3ECAC8EEC}" dt="2025-09-29T02:26:57.908" v="577"/>
          <ac:inkMkLst>
            <pc:docMk/>
            <pc:sldMk cId="2722379560" sldId="303"/>
            <ac:inkMk id="58" creationId="{9E16C1F0-22FC-7049-3CF5-0BC90912F8E7}"/>
          </ac:inkMkLst>
        </pc:inkChg>
        <pc:inkChg chg="add reco">
          <ac:chgData name="Fuentes-Cabrera, Miguel" userId="1bb9fb8f-7ff7-4823-9c46-dbbc0dc47453" providerId="ADAL" clId="{48C3F3B1-CA5D-8248-952C-27F3ECAC8EEC}" dt="2025-09-29T02:26:57.908" v="577"/>
          <ac:inkMkLst>
            <pc:docMk/>
            <pc:sldMk cId="2722379560" sldId="303"/>
            <ac:inkMk id="59" creationId="{15CE9446-3FFA-F2C0-032D-EF2AE493B2B5}"/>
          </ac:inkMkLst>
        </pc:inkChg>
        <pc:inkChg chg="add del">
          <ac:chgData name="Fuentes-Cabrera, Miguel" userId="1bb9fb8f-7ff7-4823-9c46-dbbc0dc47453" providerId="ADAL" clId="{48C3F3B1-CA5D-8248-952C-27F3ECAC8EEC}" dt="2025-09-29T02:27:01.233" v="582"/>
          <ac:inkMkLst>
            <pc:docMk/>
            <pc:sldMk cId="2722379560" sldId="303"/>
            <ac:inkMk id="60" creationId="{2C6B6A57-35BF-8F3F-3655-56322DBBE1AC}"/>
          </ac:inkMkLst>
        </pc:inkChg>
        <pc:inkChg chg="add del">
          <ac:chgData name="Fuentes-Cabrera, Miguel" userId="1bb9fb8f-7ff7-4823-9c46-dbbc0dc47453" providerId="ADAL" clId="{48C3F3B1-CA5D-8248-952C-27F3ECAC8EEC}" dt="2025-09-29T02:27:01.233" v="582"/>
          <ac:inkMkLst>
            <pc:docMk/>
            <pc:sldMk cId="2722379560" sldId="303"/>
            <ac:inkMk id="61" creationId="{3A4BB8FA-B249-97DA-C7D2-DF7EB3CA236E}"/>
          </ac:inkMkLst>
        </pc:inkChg>
        <pc:inkChg chg="add del">
          <ac:chgData name="Fuentes-Cabrera, Miguel" userId="1bb9fb8f-7ff7-4823-9c46-dbbc0dc47453" providerId="ADAL" clId="{48C3F3B1-CA5D-8248-952C-27F3ECAC8EEC}" dt="2025-09-29T02:27:01.233" v="582"/>
          <ac:inkMkLst>
            <pc:docMk/>
            <pc:sldMk cId="2722379560" sldId="303"/>
            <ac:inkMk id="62" creationId="{68FA3F04-5C9D-03A6-3277-EF3AD37135EB}"/>
          </ac:inkMkLst>
        </pc:inkChg>
        <pc:inkChg chg="add del">
          <ac:chgData name="Fuentes-Cabrera, Miguel" userId="1bb9fb8f-7ff7-4823-9c46-dbbc0dc47453" providerId="ADAL" clId="{48C3F3B1-CA5D-8248-952C-27F3ECAC8EEC}" dt="2025-09-29T02:27:01.233" v="582"/>
          <ac:inkMkLst>
            <pc:docMk/>
            <pc:sldMk cId="2722379560" sldId="303"/>
            <ac:inkMk id="63" creationId="{35027C2E-7611-3EAC-0FF7-4D923A4CF259}"/>
          </ac:inkMkLst>
        </pc:inkChg>
        <pc:inkChg chg="add reco">
          <ac:chgData name="Fuentes-Cabrera, Miguel" userId="1bb9fb8f-7ff7-4823-9c46-dbbc0dc47453" providerId="ADAL" clId="{48C3F3B1-CA5D-8248-952C-27F3ECAC8EEC}" dt="2025-09-29T02:27:01.233" v="582"/>
          <ac:inkMkLst>
            <pc:docMk/>
            <pc:sldMk cId="2722379560" sldId="303"/>
            <ac:inkMk id="64" creationId="{478827BE-5F8F-6D5E-9C29-ED1B9F9F3821}"/>
          </ac:inkMkLst>
        </pc:inkChg>
        <pc:inkChg chg="add del">
          <ac:chgData name="Fuentes-Cabrera, Miguel" userId="1bb9fb8f-7ff7-4823-9c46-dbbc0dc47453" providerId="ADAL" clId="{48C3F3B1-CA5D-8248-952C-27F3ECAC8EEC}" dt="2025-09-29T02:27:05.768" v="591"/>
          <ac:inkMkLst>
            <pc:docMk/>
            <pc:sldMk cId="2722379560" sldId="303"/>
            <ac:inkMk id="65" creationId="{0F18AEC2-C25B-8DF3-CE52-AE08B341041F}"/>
          </ac:inkMkLst>
        </pc:inkChg>
        <pc:inkChg chg="add del">
          <ac:chgData name="Fuentes-Cabrera, Miguel" userId="1bb9fb8f-7ff7-4823-9c46-dbbc0dc47453" providerId="ADAL" clId="{48C3F3B1-CA5D-8248-952C-27F3ECAC8EEC}" dt="2025-09-29T02:27:05.768" v="591"/>
          <ac:inkMkLst>
            <pc:docMk/>
            <pc:sldMk cId="2722379560" sldId="303"/>
            <ac:inkMk id="66" creationId="{52076221-1C3D-FFAD-001B-4306DC3DCDB4}"/>
          </ac:inkMkLst>
        </pc:inkChg>
        <pc:inkChg chg="add del">
          <ac:chgData name="Fuentes-Cabrera, Miguel" userId="1bb9fb8f-7ff7-4823-9c46-dbbc0dc47453" providerId="ADAL" clId="{48C3F3B1-CA5D-8248-952C-27F3ECAC8EEC}" dt="2025-09-29T02:27:05.768" v="591"/>
          <ac:inkMkLst>
            <pc:docMk/>
            <pc:sldMk cId="2722379560" sldId="303"/>
            <ac:inkMk id="67" creationId="{217BEAAB-05D8-47E2-1785-35E597511354}"/>
          </ac:inkMkLst>
        </pc:inkChg>
        <pc:inkChg chg="add del">
          <ac:chgData name="Fuentes-Cabrera, Miguel" userId="1bb9fb8f-7ff7-4823-9c46-dbbc0dc47453" providerId="ADAL" clId="{48C3F3B1-CA5D-8248-952C-27F3ECAC8EEC}" dt="2025-09-29T02:27:05.768" v="591"/>
          <ac:inkMkLst>
            <pc:docMk/>
            <pc:sldMk cId="2722379560" sldId="303"/>
            <ac:inkMk id="68" creationId="{1075E818-013C-E5AE-F1E8-46E100A4EEFA}"/>
          </ac:inkMkLst>
        </pc:inkChg>
        <pc:inkChg chg="add del">
          <ac:chgData name="Fuentes-Cabrera, Miguel" userId="1bb9fb8f-7ff7-4823-9c46-dbbc0dc47453" providerId="ADAL" clId="{48C3F3B1-CA5D-8248-952C-27F3ECAC8EEC}" dt="2025-09-29T02:27:05.768" v="591"/>
          <ac:inkMkLst>
            <pc:docMk/>
            <pc:sldMk cId="2722379560" sldId="303"/>
            <ac:inkMk id="69" creationId="{D83BAF53-8CF3-0A6E-4509-4EBBE6E21A37}"/>
          </ac:inkMkLst>
        </pc:inkChg>
        <pc:inkChg chg="add del">
          <ac:chgData name="Fuentes-Cabrera, Miguel" userId="1bb9fb8f-7ff7-4823-9c46-dbbc0dc47453" providerId="ADAL" clId="{48C3F3B1-CA5D-8248-952C-27F3ECAC8EEC}" dt="2025-09-29T02:27:05.768" v="591"/>
          <ac:inkMkLst>
            <pc:docMk/>
            <pc:sldMk cId="2722379560" sldId="303"/>
            <ac:inkMk id="70" creationId="{73711480-BBA8-54A4-7E78-D91C94876C97}"/>
          </ac:inkMkLst>
        </pc:inkChg>
        <pc:inkChg chg="add del">
          <ac:chgData name="Fuentes-Cabrera, Miguel" userId="1bb9fb8f-7ff7-4823-9c46-dbbc0dc47453" providerId="ADAL" clId="{48C3F3B1-CA5D-8248-952C-27F3ECAC8EEC}" dt="2025-09-29T02:27:05.768" v="591"/>
          <ac:inkMkLst>
            <pc:docMk/>
            <pc:sldMk cId="2722379560" sldId="303"/>
            <ac:inkMk id="71" creationId="{1325210C-EC3A-FE0C-1EFF-CF48D7D77B6A}"/>
          </ac:inkMkLst>
        </pc:inkChg>
        <pc:inkChg chg="add del">
          <ac:chgData name="Fuentes-Cabrera, Miguel" userId="1bb9fb8f-7ff7-4823-9c46-dbbc0dc47453" providerId="ADAL" clId="{48C3F3B1-CA5D-8248-952C-27F3ECAC8EEC}" dt="2025-09-29T02:27:05.768" v="591"/>
          <ac:inkMkLst>
            <pc:docMk/>
            <pc:sldMk cId="2722379560" sldId="303"/>
            <ac:inkMk id="72" creationId="{3BE6E234-BB12-E7C5-A1E7-6304C8F5F303}"/>
          </ac:inkMkLst>
        </pc:inkChg>
        <pc:inkChg chg="add reco">
          <ac:chgData name="Fuentes-Cabrera, Miguel" userId="1bb9fb8f-7ff7-4823-9c46-dbbc0dc47453" providerId="ADAL" clId="{48C3F3B1-CA5D-8248-952C-27F3ECAC8EEC}" dt="2025-09-29T02:27:05.768" v="591"/>
          <ac:inkMkLst>
            <pc:docMk/>
            <pc:sldMk cId="2722379560" sldId="303"/>
            <ac:inkMk id="73" creationId="{656FEFA8-AC71-8773-1BD7-E6DD7AF4EF67}"/>
          </ac:inkMkLst>
        </pc:inkChg>
        <pc:inkChg chg="add">
          <ac:chgData name="Fuentes-Cabrera, Miguel" userId="1bb9fb8f-7ff7-4823-9c46-dbbc0dc47453" providerId="ADAL" clId="{48C3F3B1-CA5D-8248-952C-27F3ECAC8EEC}" dt="2025-09-29T02:27:07.066" v="592"/>
          <ac:inkMkLst>
            <pc:docMk/>
            <pc:sldMk cId="2722379560" sldId="303"/>
            <ac:inkMk id="74" creationId="{87D71D7B-07C4-F9D8-ED9F-43A643428399}"/>
          </ac:inkMkLst>
        </pc:inkChg>
        <pc:inkChg chg="add del">
          <ac:chgData name="Fuentes-Cabrera, Miguel" userId="1bb9fb8f-7ff7-4823-9c46-dbbc0dc47453" providerId="ADAL" clId="{48C3F3B1-CA5D-8248-952C-27F3ECAC8EEC}" dt="2025-09-29T02:27:13.640" v="601"/>
          <ac:inkMkLst>
            <pc:docMk/>
            <pc:sldMk cId="2722379560" sldId="303"/>
            <ac:inkMk id="75" creationId="{4784F86B-F755-46C8-C0B1-53DD9298B215}"/>
          </ac:inkMkLst>
        </pc:inkChg>
        <pc:inkChg chg="add del">
          <ac:chgData name="Fuentes-Cabrera, Miguel" userId="1bb9fb8f-7ff7-4823-9c46-dbbc0dc47453" providerId="ADAL" clId="{48C3F3B1-CA5D-8248-952C-27F3ECAC8EEC}" dt="2025-09-29T02:27:13.357" v="600"/>
          <ac:inkMkLst>
            <pc:docMk/>
            <pc:sldMk cId="2722379560" sldId="303"/>
            <ac:inkMk id="76" creationId="{DFA0C738-0E05-F2DA-CFBD-EAC27948AF9A}"/>
          </ac:inkMkLst>
        </pc:inkChg>
        <pc:inkChg chg="add del">
          <ac:chgData name="Fuentes-Cabrera, Miguel" userId="1bb9fb8f-7ff7-4823-9c46-dbbc0dc47453" providerId="ADAL" clId="{48C3F3B1-CA5D-8248-952C-27F3ECAC8EEC}" dt="2025-09-29T02:27:12.930" v="599"/>
          <ac:inkMkLst>
            <pc:docMk/>
            <pc:sldMk cId="2722379560" sldId="303"/>
            <ac:inkMk id="77" creationId="{C43BD410-6AB0-8BE7-3382-034E60D2317A}"/>
          </ac:inkMkLst>
        </pc:inkChg>
        <pc:inkChg chg="add del">
          <ac:chgData name="Fuentes-Cabrera, Miguel" userId="1bb9fb8f-7ff7-4823-9c46-dbbc0dc47453" providerId="ADAL" clId="{48C3F3B1-CA5D-8248-952C-27F3ECAC8EEC}" dt="2025-09-29T02:27:11.751" v="598"/>
          <ac:inkMkLst>
            <pc:docMk/>
            <pc:sldMk cId="2722379560" sldId="303"/>
            <ac:inkMk id="78" creationId="{7A2FB3D7-1866-20CD-9329-A94AA08000E2}"/>
          </ac:inkMkLst>
        </pc:inkChg>
        <pc:inkChg chg="add del reco">
          <ac:chgData name="Fuentes-Cabrera, Miguel" userId="1bb9fb8f-7ff7-4823-9c46-dbbc0dc47453" providerId="ADAL" clId="{48C3F3B1-CA5D-8248-952C-27F3ECAC8EEC}" dt="2025-09-29T02:27:11.751" v="598"/>
          <ac:inkMkLst>
            <pc:docMk/>
            <pc:sldMk cId="2722379560" sldId="303"/>
            <ac:inkMk id="79" creationId="{3C8E0E8A-B3C9-3E83-C2ED-7E3EE325C4FF}"/>
          </ac:inkMkLst>
        </pc:inkChg>
        <pc:inkChg chg="add del reco">
          <ac:chgData name="Fuentes-Cabrera, Miguel" userId="1bb9fb8f-7ff7-4823-9c46-dbbc0dc47453" providerId="ADAL" clId="{48C3F3B1-CA5D-8248-952C-27F3ECAC8EEC}" dt="2025-09-29T02:27:11.751" v="598"/>
          <ac:inkMkLst>
            <pc:docMk/>
            <pc:sldMk cId="2722379560" sldId="303"/>
            <ac:inkMk id="80" creationId="{B22B46D9-F5EB-7F84-9550-15AFA3543DBC}"/>
          </ac:inkMkLst>
        </pc:inkChg>
      </pc:sldChg>
      <pc:sldChg chg="addSp delSp modSp">
        <pc:chgData name="Fuentes-Cabrera, Miguel" userId="1bb9fb8f-7ff7-4823-9c46-dbbc0dc47453" providerId="ADAL" clId="{48C3F3B1-CA5D-8248-952C-27F3ECAC8EEC}" dt="2025-09-29T02:53:26.732" v="1173"/>
        <pc:sldMkLst>
          <pc:docMk/>
          <pc:sldMk cId="697119540" sldId="305"/>
        </pc:sldMkLst>
        <pc:inkChg chg="add">
          <ac:chgData name="Fuentes-Cabrera, Miguel" userId="1bb9fb8f-7ff7-4823-9c46-dbbc0dc47453" providerId="ADAL" clId="{48C3F3B1-CA5D-8248-952C-27F3ECAC8EEC}" dt="2025-09-29T02:45:50.329" v="602"/>
          <ac:inkMkLst>
            <pc:docMk/>
            <pc:sldMk cId="697119540" sldId="305"/>
            <ac:inkMk id="2" creationId="{2956BD31-62A9-BE32-685F-21EB92EACB1A}"/>
          </ac:inkMkLst>
        </pc:inkChg>
        <pc:inkChg chg="add del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3" creationId="{3DA7EB45-8FF5-2D1E-96B2-DD6E5B23B960}"/>
          </ac:inkMkLst>
        </pc:inkChg>
        <pc:inkChg chg="add del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4" creationId="{CDA20484-BC79-2F04-32E4-75AB252C446B}"/>
          </ac:inkMkLst>
        </pc:inkChg>
        <pc:inkChg chg="add">
          <ac:chgData name="Fuentes-Cabrera, Miguel" userId="1bb9fb8f-7ff7-4823-9c46-dbbc0dc47453" providerId="ADAL" clId="{48C3F3B1-CA5D-8248-952C-27F3ECAC8EEC}" dt="2025-09-29T02:45:53.384" v="605"/>
          <ac:inkMkLst>
            <pc:docMk/>
            <pc:sldMk cId="697119540" sldId="305"/>
            <ac:inkMk id="5" creationId="{CDBB9A5B-CCA3-8578-EDF9-ADFC0026ACF1}"/>
          </ac:inkMkLst>
        </pc:inkChg>
        <pc:inkChg chg="add del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6" creationId="{CDC15292-F349-AAB6-0B37-83BE94909DA1}"/>
          </ac:inkMkLst>
        </pc:inkChg>
        <pc:inkChg chg="add">
          <ac:chgData name="Fuentes-Cabrera, Miguel" userId="1bb9fb8f-7ff7-4823-9c46-dbbc0dc47453" providerId="ADAL" clId="{48C3F3B1-CA5D-8248-952C-27F3ECAC8EEC}" dt="2025-09-29T02:45:53.787" v="607"/>
          <ac:inkMkLst>
            <pc:docMk/>
            <pc:sldMk cId="697119540" sldId="305"/>
            <ac:inkMk id="7" creationId="{ECC63E15-96B7-0F50-A101-9B03FCC1974C}"/>
          </ac:inkMkLst>
        </pc:inkChg>
        <pc:inkChg chg="add del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8" creationId="{D8A13496-0A4C-0680-5CB3-9161AFF54EC6}"/>
          </ac:inkMkLst>
        </pc:inkChg>
        <pc:inkChg chg="add del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9" creationId="{2AB16E3D-9A51-E2BE-B4DA-A4E123E1752E}"/>
          </ac:inkMkLst>
        </pc:inkChg>
        <pc:inkChg chg="add">
          <ac:chgData name="Fuentes-Cabrera, Miguel" userId="1bb9fb8f-7ff7-4823-9c46-dbbc0dc47453" providerId="ADAL" clId="{48C3F3B1-CA5D-8248-952C-27F3ECAC8EEC}" dt="2025-09-29T02:45:54.452" v="610"/>
          <ac:inkMkLst>
            <pc:docMk/>
            <pc:sldMk cId="697119540" sldId="305"/>
            <ac:inkMk id="10" creationId="{8593874D-80EC-4E3E-4646-3BD9031B11C1}"/>
          </ac:inkMkLst>
        </pc:inkChg>
        <pc:inkChg chg="add">
          <ac:chgData name="Fuentes-Cabrera, Miguel" userId="1bb9fb8f-7ff7-4823-9c46-dbbc0dc47453" providerId="ADAL" clId="{48C3F3B1-CA5D-8248-952C-27F3ECAC8EEC}" dt="2025-09-29T02:45:54.752" v="611"/>
          <ac:inkMkLst>
            <pc:docMk/>
            <pc:sldMk cId="697119540" sldId="305"/>
            <ac:inkMk id="11" creationId="{1C770AD4-D957-2BD9-6664-9553C302D410}"/>
          </ac:inkMkLst>
        </pc:inkChg>
        <pc:inkChg chg="add del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12" creationId="{B93E02C9-5007-A9FF-E679-465BFA26AA59}"/>
          </ac:inkMkLst>
        </pc:inkChg>
        <pc:inkChg chg="add del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13" creationId="{0EA02FCB-3576-04DE-EB84-266A09F639C5}"/>
          </ac:inkMkLst>
        </pc:inkChg>
        <pc:inkChg chg="add del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14" creationId="{EF82EBBC-2550-0415-FC18-CE45AEBB0740}"/>
          </ac:inkMkLst>
        </pc:inkChg>
        <pc:inkChg chg="add del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15" creationId="{2585BEFE-B58A-FE7A-9B6C-33C76528CE16}"/>
          </ac:inkMkLst>
        </pc:inkChg>
        <pc:inkChg chg="add del">
          <ac:chgData name="Fuentes-Cabrera, Miguel" userId="1bb9fb8f-7ff7-4823-9c46-dbbc0dc47453" providerId="ADAL" clId="{48C3F3B1-CA5D-8248-952C-27F3ECAC8EEC}" dt="2025-09-29T02:51:52.502" v="1039"/>
          <ac:inkMkLst>
            <pc:docMk/>
            <pc:sldMk cId="697119540" sldId="305"/>
            <ac:inkMk id="15" creationId="{C42C1A29-A2B3-F39A-5FA2-2BA7EB2A0377}"/>
          </ac:inkMkLst>
        </pc:inkChg>
        <pc:inkChg chg="add del">
          <ac:chgData name="Fuentes-Cabrera, Miguel" userId="1bb9fb8f-7ff7-4823-9c46-dbbc0dc47453" providerId="ADAL" clId="{48C3F3B1-CA5D-8248-952C-27F3ECAC8EEC}" dt="2025-09-29T02:51:52.502" v="1039"/>
          <ac:inkMkLst>
            <pc:docMk/>
            <pc:sldMk cId="697119540" sldId="305"/>
            <ac:inkMk id="16" creationId="{17FBEC60-ED3B-71B8-0BBA-26C4B375A060}"/>
          </ac:inkMkLst>
        </pc:inkChg>
        <pc:inkChg chg="add del reco">
          <ac:chgData name="Fuentes-Cabrera, Miguel" userId="1bb9fb8f-7ff7-4823-9c46-dbbc0dc47453" providerId="ADAL" clId="{48C3F3B1-CA5D-8248-952C-27F3ECAC8EEC}" dt="2025-09-29T02:45:58.220" v="617"/>
          <ac:inkMkLst>
            <pc:docMk/>
            <pc:sldMk cId="697119540" sldId="305"/>
            <ac:inkMk id="16" creationId="{F0C33E7C-63D4-6B45-B79F-81026E62921E}"/>
          </ac:inkMkLst>
        </pc:inkChg>
        <pc:inkChg chg="add del">
          <ac:chgData name="Fuentes-Cabrera, Miguel" userId="1bb9fb8f-7ff7-4823-9c46-dbbc0dc47453" providerId="ADAL" clId="{48C3F3B1-CA5D-8248-952C-27F3ECAC8EEC}" dt="2025-09-29T02:46:04.930" v="624"/>
          <ac:inkMkLst>
            <pc:docMk/>
            <pc:sldMk cId="697119540" sldId="305"/>
            <ac:inkMk id="17" creationId="{705911EF-FB5D-44DB-D212-1613ECAC3EF3}"/>
          </ac:inkMkLst>
        </pc:inkChg>
        <pc:inkChg chg="add del">
          <ac:chgData name="Fuentes-Cabrera, Miguel" userId="1bb9fb8f-7ff7-4823-9c46-dbbc0dc47453" providerId="ADAL" clId="{48C3F3B1-CA5D-8248-952C-27F3ECAC8EEC}" dt="2025-09-29T02:46:04.930" v="624"/>
          <ac:inkMkLst>
            <pc:docMk/>
            <pc:sldMk cId="697119540" sldId="305"/>
            <ac:inkMk id="18" creationId="{5C09E040-A7BC-40BB-E7EF-D57EA32363F7}"/>
          </ac:inkMkLst>
        </pc:inkChg>
        <pc:inkChg chg="add del">
          <ac:chgData name="Fuentes-Cabrera, Miguel" userId="1bb9fb8f-7ff7-4823-9c46-dbbc0dc47453" providerId="ADAL" clId="{48C3F3B1-CA5D-8248-952C-27F3ECAC8EEC}" dt="2025-09-29T02:46:04.930" v="624"/>
          <ac:inkMkLst>
            <pc:docMk/>
            <pc:sldMk cId="697119540" sldId="305"/>
            <ac:inkMk id="19" creationId="{E759F641-B7E0-EFE1-6555-3E41FF1D5C9A}"/>
          </ac:inkMkLst>
        </pc:inkChg>
        <pc:inkChg chg="add del">
          <ac:chgData name="Fuentes-Cabrera, Miguel" userId="1bb9fb8f-7ff7-4823-9c46-dbbc0dc47453" providerId="ADAL" clId="{48C3F3B1-CA5D-8248-952C-27F3ECAC8EEC}" dt="2025-09-29T02:46:04.930" v="624"/>
          <ac:inkMkLst>
            <pc:docMk/>
            <pc:sldMk cId="697119540" sldId="305"/>
            <ac:inkMk id="20" creationId="{D197BFEA-A898-5F30-25C2-6709524E288A}"/>
          </ac:inkMkLst>
        </pc:inkChg>
        <pc:inkChg chg="add del">
          <ac:chgData name="Fuentes-Cabrera, Miguel" userId="1bb9fb8f-7ff7-4823-9c46-dbbc0dc47453" providerId="ADAL" clId="{48C3F3B1-CA5D-8248-952C-27F3ECAC8EEC}" dt="2025-09-29T02:46:04.930" v="624"/>
          <ac:inkMkLst>
            <pc:docMk/>
            <pc:sldMk cId="697119540" sldId="305"/>
            <ac:inkMk id="21" creationId="{72AD5CF6-0054-952E-BEE8-71B71504E2BC}"/>
          </ac:inkMkLst>
        </pc:inkChg>
        <pc:inkChg chg="add del reco">
          <ac:chgData name="Fuentes-Cabrera, Miguel" userId="1bb9fb8f-7ff7-4823-9c46-dbbc0dc47453" providerId="ADAL" clId="{48C3F3B1-CA5D-8248-952C-27F3ECAC8EEC}" dt="2025-09-29T02:51:53.689" v="1040"/>
          <ac:inkMkLst>
            <pc:docMk/>
            <pc:sldMk cId="697119540" sldId="305"/>
            <ac:inkMk id="21" creationId="{880C8733-E6AA-131F-939A-47A48891C157}"/>
          </ac:inkMkLst>
        </pc:inkChg>
        <pc:inkChg chg="add del reco">
          <ac:chgData name="Fuentes-Cabrera, Miguel" userId="1bb9fb8f-7ff7-4823-9c46-dbbc0dc47453" providerId="ADAL" clId="{48C3F3B1-CA5D-8248-952C-27F3ECAC8EEC}" dt="2025-09-29T02:46:04.930" v="624"/>
          <ac:inkMkLst>
            <pc:docMk/>
            <pc:sldMk cId="697119540" sldId="305"/>
            <ac:inkMk id="22" creationId="{1F248C7F-BCB4-72A7-41C8-D49B27A72C79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22" creationId="{8F393A5B-C78B-5CE4-5684-52D0C082F071}"/>
          </ac:inkMkLst>
        </pc:inkChg>
        <pc:inkChg chg="add">
          <ac:chgData name="Fuentes-Cabrera, Miguel" userId="1bb9fb8f-7ff7-4823-9c46-dbbc0dc47453" providerId="ADAL" clId="{48C3F3B1-CA5D-8248-952C-27F3ECAC8EEC}" dt="2025-09-29T02:51:56.188" v="1043"/>
          <ac:inkMkLst>
            <pc:docMk/>
            <pc:sldMk cId="697119540" sldId="305"/>
            <ac:inkMk id="23" creationId="{6A8D5B38-E896-A815-E70E-B0548C92CEB2}"/>
          </ac:inkMkLst>
        </pc:inkChg>
        <pc:inkChg chg="add del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23" creationId="{6D1D2BE4-A319-022E-4A6B-6F56978236BA}"/>
          </ac:inkMkLst>
        </pc:inkChg>
        <pc:inkChg chg="add del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24" creationId="{5182E89F-7C40-5D9A-1C09-51452A516A1F}"/>
          </ac:inkMkLst>
        </pc:inkChg>
        <pc:inkChg chg="add">
          <ac:chgData name="Fuentes-Cabrera, Miguel" userId="1bb9fb8f-7ff7-4823-9c46-dbbc0dc47453" providerId="ADAL" clId="{48C3F3B1-CA5D-8248-952C-27F3ECAC8EEC}" dt="2025-09-29T02:51:56.730" v="1044"/>
          <ac:inkMkLst>
            <pc:docMk/>
            <pc:sldMk cId="697119540" sldId="305"/>
            <ac:inkMk id="24" creationId="{8BB9AFA6-10CC-0704-7F5B-FCE23FBA6A5C}"/>
          </ac:inkMkLst>
        </pc:inkChg>
        <pc:inkChg chg="add del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25" creationId="{537E20A7-D165-CC00-6251-78D943C552B0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25" creationId="{FDDFB43A-FCF1-8F47-81C7-18E71B423A84}"/>
          </ac:inkMkLst>
        </pc:inkChg>
        <pc:inkChg chg="add">
          <ac:chgData name="Fuentes-Cabrera, Miguel" userId="1bb9fb8f-7ff7-4823-9c46-dbbc0dc47453" providerId="ADAL" clId="{48C3F3B1-CA5D-8248-952C-27F3ECAC8EEC}" dt="2025-09-29T02:46:15.302" v="628"/>
          <ac:inkMkLst>
            <pc:docMk/>
            <pc:sldMk cId="697119540" sldId="305"/>
            <ac:inkMk id="26" creationId="{40669076-CD3C-8320-BA84-AE0E3DE166D5}"/>
          </ac:inkMkLst>
        </pc:inkChg>
        <pc:inkChg chg="add">
          <ac:chgData name="Fuentes-Cabrera, Miguel" userId="1bb9fb8f-7ff7-4823-9c46-dbbc0dc47453" providerId="ADAL" clId="{48C3F3B1-CA5D-8248-952C-27F3ECAC8EEC}" dt="2025-09-29T02:51:57.951" v="1046"/>
          <ac:inkMkLst>
            <pc:docMk/>
            <pc:sldMk cId="697119540" sldId="305"/>
            <ac:inkMk id="26" creationId="{F42955ED-7718-57AA-B9A7-99E251FCA866}"/>
          </ac:inkMkLst>
        </pc:inkChg>
        <pc:inkChg chg="add del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27" creationId="{9E7F82C4-9349-E21E-88A8-BF36AB422F5E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27" creationId="{C41B0793-2249-6F65-E1AA-B86246AF00EA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28" creationId="{8CAFF16D-2087-7450-B89F-21AF5FC84C0E}"/>
          </ac:inkMkLst>
        </pc:inkChg>
        <pc:inkChg chg="add">
          <ac:chgData name="Fuentes-Cabrera, Miguel" userId="1bb9fb8f-7ff7-4823-9c46-dbbc0dc47453" providerId="ADAL" clId="{48C3F3B1-CA5D-8248-952C-27F3ECAC8EEC}" dt="2025-09-29T02:46:16.257" v="630"/>
          <ac:inkMkLst>
            <pc:docMk/>
            <pc:sldMk cId="697119540" sldId="305"/>
            <ac:inkMk id="28" creationId="{F6608415-DF3D-999F-17CB-BC077CD6A6E9}"/>
          </ac:inkMkLst>
        </pc:inkChg>
        <pc:inkChg chg="add">
          <ac:chgData name="Fuentes-Cabrera, Miguel" userId="1bb9fb8f-7ff7-4823-9c46-dbbc0dc47453" providerId="ADAL" clId="{48C3F3B1-CA5D-8248-952C-27F3ECAC8EEC}" dt="2025-09-29T02:51:59.687" v="1049"/>
          <ac:inkMkLst>
            <pc:docMk/>
            <pc:sldMk cId="697119540" sldId="305"/>
            <ac:inkMk id="29" creationId="{0281F200-EB1D-4CD3-F4E8-D1419A2A953D}"/>
          </ac:inkMkLst>
        </pc:inkChg>
        <pc:inkChg chg="add del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29" creationId="{1DA25E4A-4ECC-1B52-D569-B04797EC091D}"/>
          </ac:inkMkLst>
        </pc:inkChg>
        <pc:inkChg chg="add">
          <ac:chgData name="Fuentes-Cabrera, Miguel" userId="1bb9fb8f-7ff7-4823-9c46-dbbc0dc47453" providerId="ADAL" clId="{48C3F3B1-CA5D-8248-952C-27F3ECAC8EEC}" dt="2025-09-29T02:52:00.089" v="1050"/>
          <ac:inkMkLst>
            <pc:docMk/>
            <pc:sldMk cId="697119540" sldId="305"/>
            <ac:inkMk id="30" creationId="{200FCBAA-0B1C-8352-6723-F99F395FD6F2}"/>
          </ac:inkMkLst>
        </pc:inkChg>
        <pc:inkChg chg="add del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30" creationId="{D9182E74-F9EA-CB64-1469-C96E15CAF724}"/>
          </ac:inkMkLst>
        </pc:inkChg>
        <pc:inkChg chg="add">
          <ac:chgData name="Fuentes-Cabrera, Miguel" userId="1bb9fb8f-7ff7-4823-9c46-dbbc0dc47453" providerId="ADAL" clId="{48C3F3B1-CA5D-8248-952C-27F3ECAC8EEC}" dt="2025-09-29T02:52:00.390" v="1051"/>
          <ac:inkMkLst>
            <pc:docMk/>
            <pc:sldMk cId="697119540" sldId="305"/>
            <ac:inkMk id="31" creationId="{74F32410-8C79-0244-2551-817688F82311}"/>
          </ac:inkMkLst>
        </pc:inkChg>
        <pc:inkChg chg="add del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31" creationId="{EC2ED53C-0B91-5D64-A92B-293C8A7F230D}"/>
          </ac:inkMkLst>
        </pc:inkChg>
        <pc:inkChg chg="add">
          <ac:chgData name="Fuentes-Cabrera, Miguel" userId="1bb9fb8f-7ff7-4823-9c46-dbbc0dc47453" providerId="ADAL" clId="{48C3F3B1-CA5D-8248-952C-27F3ECAC8EEC}" dt="2025-09-29T02:46:17.068" v="634"/>
          <ac:inkMkLst>
            <pc:docMk/>
            <pc:sldMk cId="697119540" sldId="305"/>
            <ac:inkMk id="32" creationId="{9578B6C1-B887-CF13-73DA-078F422DA82A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32" creationId="{D98C22D5-B830-0894-AB6F-1F482E51853A}"/>
          </ac:inkMkLst>
        </pc:inkChg>
        <pc:inkChg chg="add del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33" creationId="{3812EE1E-A83E-9606-D991-ACFC5450C1B6}"/>
          </ac:inkMkLst>
        </pc:inkChg>
        <pc:inkChg chg="add">
          <ac:chgData name="Fuentes-Cabrera, Miguel" userId="1bb9fb8f-7ff7-4823-9c46-dbbc0dc47453" providerId="ADAL" clId="{48C3F3B1-CA5D-8248-952C-27F3ECAC8EEC}" dt="2025-09-29T02:52:01.337" v="1053"/>
          <ac:inkMkLst>
            <pc:docMk/>
            <pc:sldMk cId="697119540" sldId="305"/>
            <ac:inkMk id="33" creationId="{DB0E1BBC-76B0-8895-E0D2-801F3544DACF}"/>
          </ac:inkMkLst>
        </pc:inkChg>
        <pc:inkChg chg="add">
          <ac:chgData name="Fuentes-Cabrera, Miguel" userId="1bb9fb8f-7ff7-4823-9c46-dbbc0dc47453" providerId="ADAL" clId="{48C3F3B1-CA5D-8248-952C-27F3ECAC8EEC}" dt="2025-09-29T02:52:01.826" v="1054"/>
          <ac:inkMkLst>
            <pc:docMk/>
            <pc:sldMk cId="697119540" sldId="305"/>
            <ac:inkMk id="34" creationId="{5273EC62-B2A2-E607-A1B5-A0C712EAD9F3}"/>
          </ac:inkMkLst>
        </pc:inkChg>
        <pc:inkChg chg="add">
          <ac:chgData name="Fuentes-Cabrera, Miguel" userId="1bb9fb8f-7ff7-4823-9c46-dbbc0dc47453" providerId="ADAL" clId="{48C3F3B1-CA5D-8248-952C-27F3ECAC8EEC}" dt="2025-09-29T02:46:18.128" v="636"/>
          <ac:inkMkLst>
            <pc:docMk/>
            <pc:sldMk cId="697119540" sldId="305"/>
            <ac:inkMk id="34" creationId="{FBE7F3C1-D140-73CB-45C6-61818D848467}"/>
          </ac:inkMkLst>
        </pc:inkChg>
        <pc:inkChg chg="add del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35" creationId="{1FF4EFE1-3E10-09CE-D5B3-FE222ACDA960}"/>
          </ac:inkMkLst>
        </pc:inkChg>
        <pc:inkChg chg="add">
          <ac:chgData name="Fuentes-Cabrera, Miguel" userId="1bb9fb8f-7ff7-4823-9c46-dbbc0dc47453" providerId="ADAL" clId="{48C3F3B1-CA5D-8248-952C-27F3ECAC8EEC}" dt="2025-09-29T02:52:02.361" v="1055"/>
          <ac:inkMkLst>
            <pc:docMk/>
            <pc:sldMk cId="697119540" sldId="305"/>
            <ac:inkMk id="35" creationId="{25F274B4-B973-F727-D653-3A5DD6C8DCEE}"/>
          </ac:inkMkLst>
        </pc:inkChg>
        <pc:inkChg chg="add reco">
          <ac:chgData name="Fuentes-Cabrera, Miguel" userId="1bb9fb8f-7ff7-4823-9c46-dbbc0dc47453" providerId="ADAL" clId="{48C3F3B1-CA5D-8248-952C-27F3ECAC8EEC}" dt="2025-09-29T02:46:19.148" v="638"/>
          <ac:inkMkLst>
            <pc:docMk/>
            <pc:sldMk cId="697119540" sldId="305"/>
            <ac:inkMk id="36" creationId="{B4DA43B1-F94A-EAED-73DF-FAE8901E68A0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37" creationId="{3366D89E-28A0-41A9-A6BD-5988D36DF096}"/>
          </ac:inkMkLst>
        </pc:inkChg>
        <pc:inkChg chg="add del">
          <ac:chgData name="Fuentes-Cabrera, Miguel" userId="1bb9fb8f-7ff7-4823-9c46-dbbc0dc47453" providerId="ADAL" clId="{48C3F3B1-CA5D-8248-952C-27F3ECAC8EEC}" dt="2025-09-29T02:46:22.826" v="641"/>
          <ac:inkMkLst>
            <pc:docMk/>
            <pc:sldMk cId="697119540" sldId="305"/>
            <ac:inkMk id="37" creationId="{3717AF74-A4B8-AB06-2486-745206F3CF49}"/>
          </ac:inkMkLst>
        </pc:inkChg>
        <pc:inkChg chg="add del">
          <ac:chgData name="Fuentes-Cabrera, Miguel" userId="1bb9fb8f-7ff7-4823-9c46-dbbc0dc47453" providerId="ADAL" clId="{48C3F3B1-CA5D-8248-952C-27F3ECAC8EEC}" dt="2025-09-29T02:46:22.826" v="641"/>
          <ac:inkMkLst>
            <pc:docMk/>
            <pc:sldMk cId="697119540" sldId="305"/>
            <ac:inkMk id="38" creationId="{19C557BC-6914-91B2-6D4C-D8F72CD57F5A}"/>
          </ac:inkMkLst>
        </pc:inkChg>
        <pc:inkChg chg="add">
          <ac:chgData name="Fuentes-Cabrera, Miguel" userId="1bb9fb8f-7ff7-4823-9c46-dbbc0dc47453" providerId="ADAL" clId="{48C3F3B1-CA5D-8248-952C-27F3ECAC8EEC}" dt="2025-09-29T02:52:04.259" v="1057"/>
          <ac:inkMkLst>
            <pc:docMk/>
            <pc:sldMk cId="697119540" sldId="305"/>
            <ac:inkMk id="38" creationId="{69474F8C-D885-568B-B490-971FAC05D76B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46:54.788" v="676"/>
          <ac:inkMkLst>
            <pc:docMk/>
            <pc:sldMk cId="697119540" sldId="305"/>
            <ac:inkMk id="39" creationId="{58822AA0-77C3-2B58-6932-8DBB0828BF4A}"/>
          </ac:inkMkLst>
        </pc:inkChg>
        <pc:inkChg chg="add">
          <ac:chgData name="Fuentes-Cabrera, Miguel" userId="1bb9fb8f-7ff7-4823-9c46-dbbc0dc47453" providerId="ADAL" clId="{48C3F3B1-CA5D-8248-952C-27F3ECAC8EEC}" dt="2025-09-29T02:52:04.404" v="1058"/>
          <ac:inkMkLst>
            <pc:docMk/>
            <pc:sldMk cId="697119540" sldId="305"/>
            <ac:inkMk id="39" creationId="{7E47026A-EA53-9707-E9A1-CFF13AA077FE}"/>
          </ac:inkMkLst>
        </pc:inkChg>
        <pc:inkChg chg="add">
          <ac:chgData name="Fuentes-Cabrera, Miguel" userId="1bb9fb8f-7ff7-4823-9c46-dbbc0dc47453" providerId="ADAL" clId="{48C3F3B1-CA5D-8248-952C-27F3ECAC8EEC}" dt="2025-09-29T02:52:04.622" v="1059"/>
          <ac:inkMkLst>
            <pc:docMk/>
            <pc:sldMk cId="697119540" sldId="305"/>
            <ac:inkMk id="40" creationId="{6EBD4608-47CC-B358-0CD1-02DFA0EB194F}"/>
          </ac:inkMkLst>
        </pc:inkChg>
        <pc:inkChg chg="add del">
          <ac:chgData name="Fuentes-Cabrera, Miguel" userId="1bb9fb8f-7ff7-4823-9c46-dbbc0dc47453" providerId="ADAL" clId="{48C3F3B1-CA5D-8248-952C-27F3ECAC8EEC}" dt="2025-09-29T02:46:37.798" v="657"/>
          <ac:inkMkLst>
            <pc:docMk/>
            <pc:sldMk cId="697119540" sldId="305"/>
            <ac:inkMk id="40" creationId="{A6F3FD6D-89B9-E2E6-3203-C2470A0F4196}"/>
          </ac:inkMkLst>
        </pc:inkChg>
        <pc:inkChg chg="add">
          <ac:chgData name="Fuentes-Cabrera, Miguel" userId="1bb9fb8f-7ff7-4823-9c46-dbbc0dc47453" providerId="ADAL" clId="{48C3F3B1-CA5D-8248-952C-27F3ECAC8EEC}" dt="2025-09-29T02:46:31.068" v="643"/>
          <ac:inkMkLst>
            <pc:docMk/>
            <pc:sldMk cId="697119540" sldId="305"/>
            <ac:inkMk id="41" creationId="{4F077F56-D5CC-040A-6490-B8199C71BADF}"/>
          </ac:inkMkLst>
        </pc:inkChg>
        <pc:inkChg chg="add">
          <ac:chgData name="Fuentes-Cabrera, Miguel" userId="1bb9fb8f-7ff7-4823-9c46-dbbc0dc47453" providerId="ADAL" clId="{48C3F3B1-CA5D-8248-952C-27F3ECAC8EEC}" dt="2025-09-29T02:52:04.804" v="1060"/>
          <ac:inkMkLst>
            <pc:docMk/>
            <pc:sldMk cId="697119540" sldId="305"/>
            <ac:inkMk id="41" creationId="{6A2842E3-284B-F5DA-8AB7-AE1228D7A8EC}"/>
          </ac:inkMkLst>
        </pc:inkChg>
        <pc:inkChg chg="add del">
          <ac:chgData name="Fuentes-Cabrera, Miguel" userId="1bb9fb8f-7ff7-4823-9c46-dbbc0dc47453" providerId="ADAL" clId="{48C3F3B1-CA5D-8248-952C-27F3ECAC8EEC}" dt="2025-09-29T02:46:37.798" v="657"/>
          <ac:inkMkLst>
            <pc:docMk/>
            <pc:sldMk cId="697119540" sldId="305"/>
            <ac:inkMk id="42" creationId="{30AFA908-59D6-0988-571E-3AD7388AF899}"/>
          </ac:inkMkLst>
        </pc:inkChg>
        <pc:inkChg chg="add">
          <ac:chgData name="Fuentes-Cabrera, Miguel" userId="1bb9fb8f-7ff7-4823-9c46-dbbc0dc47453" providerId="ADAL" clId="{48C3F3B1-CA5D-8248-952C-27F3ECAC8EEC}" dt="2025-09-29T02:52:05.038" v="1061"/>
          <ac:inkMkLst>
            <pc:docMk/>
            <pc:sldMk cId="697119540" sldId="305"/>
            <ac:inkMk id="42" creationId="{B8580FE4-BB6C-163D-AAF0-9AC7D9A0E53A}"/>
          </ac:inkMkLst>
        </pc:inkChg>
        <pc:inkChg chg="add">
          <ac:chgData name="Fuentes-Cabrera, Miguel" userId="1bb9fb8f-7ff7-4823-9c46-dbbc0dc47453" providerId="ADAL" clId="{48C3F3B1-CA5D-8248-952C-27F3ECAC8EEC}" dt="2025-09-29T02:52:05.203" v="1062"/>
          <ac:inkMkLst>
            <pc:docMk/>
            <pc:sldMk cId="697119540" sldId="305"/>
            <ac:inkMk id="43" creationId="{A09D4416-E28D-A663-EF43-F38D2A0DEE02}"/>
          </ac:inkMkLst>
        </pc:inkChg>
        <pc:inkChg chg="add">
          <ac:chgData name="Fuentes-Cabrera, Miguel" userId="1bb9fb8f-7ff7-4823-9c46-dbbc0dc47453" providerId="ADAL" clId="{48C3F3B1-CA5D-8248-952C-27F3ECAC8EEC}" dt="2025-09-29T02:46:31.785" v="645"/>
          <ac:inkMkLst>
            <pc:docMk/>
            <pc:sldMk cId="697119540" sldId="305"/>
            <ac:inkMk id="43" creationId="{EC9B2140-D49A-615E-3A01-4FB57727B219}"/>
          </ac:inkMkLst>
        </pc:inkChg>
        <pc:inkChg chg="add">
          <ac:chgData name="Fuentes-Cabrera, Miguel" userId="1bb9fb8f-7ff7-4823-9c46-dbbc0dc47453" providerId="ADAL" clId="{48C3F3B1-CA5D-8248-952C-27F3ECAC8EEC}" dt="2025-09-29T02:52:05.739" v="1063"/>
          <ac:inkMkLst>
            <pc:docMk/>
            <pc:sldMk cId="697119540" sldId="305"/>
            <ac:inkMk id="44" creationId="{54067DFC-96E9-867F-BB2C-68777261C863}"/>
          </ac:inkMkLst>
        </pc:inkChg>
        <pc:inkChg chg="add">
          <ac:chgData name="Fuentes-Cabrera, Miguel" userId="1bb9fb8f-7ff7-4823-9c46-dbbc0dc47453" providerId="ADAL" clId="{48C3F3B1-CA5D-8248-952C-27F3ECAC8EEC}" dt="2025-09-29T02:46:32.334" v="646"/>
          <ac:inkMkLst>
            <pc:docMk/>
            <pc:sldMk cId="697119540" sldId="305"/>
            <ac:inkMk id="44" creationId="{FA92E7A5-CD30-DDE2-4F18-64F8A2905D5C}"/>
          </ac:inkMkLst>
        </pc:inkChg>
        <pc:inkChg chg="add">
          <ac:chgData name="Fuentes-Cabrera, Miguel" userId="1bb9fb8f-7ff7-4823-9c46-dbbc0dc47453" providerId="ADAL" clId="{48C3F3B1-CA5D-8248-952C-27F3ECAC8EEC}" dt="2025-09-29T02:46:32.801" v="647"/>
          <ac:inkMkLst>
            <pc:docMk/>
            <pc:sldMk cId="697119540" sldId="305"/>
            <ac:inkMk id="45" creationId="{1F383561-00B2-1D4D-B8F4-81FE5D994809}"/>
          </ac:inkMkLst>
        </pc:inkChg>
        <pc:inkChg chg="add">
          <ac:chgData name="Fuentes-Cabrera, Miguel" userId="1bb9fb8f-7ff7-4823-9c46-dbbc0dc47453" providerId="ADAL" clId="{48C3F3B1-CA5D-8248-952C-27F3ECAC8EEC}" dt="2025-09-29T02:52:05.936" v="1064"/>
          <ac:inkMkLst>
            <pc:docMk/>
            <pc:sldMk cId="697119540" sldId="305"/>
            <ac:inkMk id="45" creationId="{E65193A7-4D78-1FCD-EAE5-6166E4AB21C5}"/>
          </ac:inkMkLst>
        </pc:inkChg>
        <pc:inkChg chg="add del">
          <ac:chgData name="Fuentes-Cabrera, Miguel" userId="1bb9fb8f-7ff7-4823-9c46-dbbc0dc47453" providerId="ADAL" clId="{48C3F3B1-CA5D-8248-952C-27F3ECAC8EEC}" dt="2025-09-29T02:46:37.798" v="657"/>
          <ac:inkMkLst>
            <pc:docMk/>
            <pc:sldMk cId="697119540" sldId="305"/>
            <ac:inkMk id="46" creationId="{188E5503-DBA1-7E4C-6234-6E434F9774E3}"/>
          </ac:inkMkLst>
        </pc:inkChg>
        <pc:inkChg chg="add">
          <ac:chgData name="Fuentes-Cabrera, Miguel" userId="1bb9fb8f-7ff7-4823-9c46-dbbc0dc47453" providerId="ADAL" clId="{48C3F3B1-CA5D-8248-952C-27F3ECAC8EEC}" dt="2025-09-29T02:52:06.037" v="1065"/>
          <ac:inkMkLst>
            <pc:docMk/>
            <pc:sldMk cId="697119540" sldId="305"/>
            <ac:inkMk id="46" creationId="{25C1BA31-7A30-7D2A-5149-4082D6BEE853}"/>
          </ac:inkMkLst>
        </pc:inkChg>
        <pc:inkChg chg="add del">
          <ac:chgData name="Fuentes-Cabrera, Miguel" userId="1bb9fb8f-7ff7-4823-9c46-dbbc0dc47453" providerId="ADAL" clId="{48C3F3B1-CA5D-8248-952C-27F3ECAC8EEC}" dt="2025-09-29T02:46:37.798" v="657"/>
          <ac:inkMkLst>
            <pc:docMk/>
            <pc:sldMk cId="697119540" sldId="305"/>
            <ac:inkMk id="47" creationId="{3FC2C4AE-F5AD-3873-F924-70AD71729282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47" creationId="{E279FA22-7CA2-50DD-F760-CD763CE5E986}"/>
          </ac:inkMkLst>
        </pc:inkChg>
        <pc:inkChg chg="add del">
          <ac:chgData name="Fuentes-Cabrera, Miguel" userId="1bb9fb8f-7ff7-4823-9c46-dbbc0dc47453" providerId="ADAL" clId="{48C3F3B1-CA5D-8248-952C-27F3ECAC8EEC}" dt="2025-09-29T02:46:37.798" v="657"/>
          <ac:inkMkLst>
            <pc:docMk/>
            <pc:sldMk cId="697119540" sldId="305"/>
            <ac:inkMk id="48" creationId="{18D85215-92BF-2D3C-97D1-714E37392DFC}"/>
          </ac:inkMkLst>
        </pc:inkChg>
        <pc:inkChg chg="add">
          <ac:chgData name="Fuentes-Cabrera, Miguel" userId="1bb9fb8f-7ff7-4823-9c46-dbbc0dc47453" providerId="ADAL" clId="{48C3F3B1-CA5D-8248-952C-27F3ECAC8EEC}" dt="2025-09-29T02:52:07.356" v="1067"/>
          <ac:inkMkLst>
            <pc:docMk/>
            <pc:sldMk cId="697119540" sldId="305"/>
            <ac:inkMk id="48" creationId="{B6112F85-83A3-9DD6-8064-60B747F79740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49" creationId="{BAC2A0E2-6BFA-05E4-5580-333AA3013D5E}"/>
          </ac:inkMkLst>
        </pc:inkChg>
        <pc:inkChg chg="add del">
          <ac:chgData name="Fuentes-Cabrera, Miguel" userId="1bb9fb8f-7ff7-4823-9c46-dbbc0dc47453" providerId="ADAL" clId="{48C3F3B1-CA5D-8248-952C-27F3ECAC8EEC}" dt="2025-09-29T02:46:37.798" v="657"/>
          <ac:inkMkLst>
            <pc:docMk/>
            <pc:sldMk cId="697119540" sldId="305"/>
            <ac:inkMk id="49" creationId="{BF3A3BD2-A640-D775-E6B7-EF7E3ED8B450}"/>
          </ac:inkMkLst>
        </pc:inkChg>
        <pc:inkChg chg="add del">
          <ac:chgData name="Fuentes-Cabrera, Miguel" userId="1bb9fb8f-7ff7-4823-9c46-dbbc0dc47453" providerId="ADAL" clId="{48C3F3B1-CA5D-8248-952C-27F3ECAC8EEC}" dt="2025-09-29T02:46:37.798" v="657"/>
          <ac:inkMkLst>
            <pc:docMk/>
            <pc:sldMk cId="697119540" sldId="305"/>
            <ac:inkMk id="50" creationId="{1783BC7D-AEB0-385E-6AA7-C8241F774CB3}"/>
          </ac:inkMkLst>
        </pc:inkChg>
        <pc:inkChg chg="add">
          <ac:chgData name="Fuentes-Cabrera, Miguel" userId="1bb9fb8f-7ff7-4823-9c46-dbbc0dc47453" providerId="ADAL" clId="{48C3F3B1-CA5D-8248-952C-27F3ECAC8EEC}" dt="2025-09-29T02:52:07.770" v="1069"/>
          <ac:inkMkLst>
            <pc:docMk/>
            <pc:sldMk cId="697119540" sldId="305"/>
            <ac:inkMk id="50" creationId="{40C5E2E7-BC5D-9BC8-249E-3F5C796860A5}"/>
          </ac:inkMkLst>
        </pc:inkChg>
        <pc:inkChg chg="add del">
          <ac:chgData name="Fuentes-Cabrera, Miguel" userId="1bb9fb8f-7ff7-4823-9c46-dbbc0dc47453" providerId="ADAL" clId="{48C3F3B1-CA5D-8248-952C-27F3ECAC8EEC}" dt="2025-09-29T02:46:37.798" v="657"/>
          <ac:inkMkLst>
            <pc:docMk/>
            <pc:sldMk cId="697119540" sldId="305"/>
            <ac:inkMk id="51" creationId="{07640F2A-674C-A6AE-81CD-7161F2D8B2F0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51" creationId="{76373FF6-FA62-500F-B95E-A845CDE1F7E1}"/>
          </ac:inkMkLst>
        </pc:inkChg>
        <pc:inkChg chg="add del">
          <ac:chgData name="Fuentes-Cabrera, Miguel" userId="1bb9fb8f-7ff7-4823-9c46-dbbc0dc47453" providerId="ADAL" clId="{48C3F3B1-CA5D-8248-952C-27F3ECAC8EEC}" dt="2025-09-29T02:52:09.619" v="1074"/>
          <ac:inkMkLst>
            <pc:docMk/>
            <pc:sldMk cId="697119540" sldId="305"/>
            <ac:inkMk id="52" creationId="{5D9173F6-4616-9F0C-347A-616682E27CAE}"/>
          </ac:inkMkLst>
        </pc:inkChg>
        <pc:inkChg chg="add">
          <ac:chgData name="Fuentes-Cabrera, Miguel" userId="1bb9fb8f-7ff7-4823-9c46-dbbc0dc47453" providerId="ADAL" clId="{48C3F3B1-CA5D-8248-952C-27F3ECAC8EEC}" dt="2025-09-29T02:46:36.247" v="654"/>
          <ac:inkMkLst>
            <pc:docMk/>
            <pc:sldMk cId="697119540" sldId="305"/>
            <ac:inkMk id="52" creationId="{D43CEF5D-BECE-2AB7-320B-622FADDB32A5}"/>
          </ac:inkMkLst>
        </pc:inkChg>
        <pc:inkChg chg="add">
          <ac:chgData name="Fuentes-Cabrera, Miguel" userId="1bb9fb8f-7ff7-4823-9c46-dbbc0dc47453" providerId="ADAL" clId="{48C3F3B1-CA5D-8248-952C-27F3ECAC8EEC}" dt="2025-09-29T02:52:08.720" v="1072"/>
          <ac:inkMkLst>
            <pc:docMk/>
            <pc:sldMk cId="697119540" sldId="305"/>
            <ac:inkMk id="53" creationId="{11092821-652B-2C25-A3D2-05DD0EEBEE0B}"/>
          </ac:inkMkLst>
        </pc:inkChg>
        <pc:inkChg chg="add del">
          <ac:chgData name="Fuentes-Cabrera, Miguel" userId="1bb9fb8f-7ff7-4823-9c46-dbbc0dc47453" providerId="ADAL" clId="{48C3F3B1-CA5D-8248-952C-27F3ECAC8EEC}" dt="2025-09-29T02:46:37.798" v="657"/>
          <ac:inkMkLst>
            <pc:docMk/>
            <pc:sldMk cId="697119540" sldId="305"/>
            <ac:inkMk id="53" creationId="{8AD136F2-4694-C98C-DF69-EFE8FB6A47D3}"/>
          </ac:inkMkLst>
        </pc:inkChg>
        <pc:inkChg chg="add">
          <ac:chgData name="Fuentes-Cabrera, Miguel" userId="1bb9fb8f-7ff7-4823-9c46-dbbc0dc47453" providerId="ADAL" clId="{48C3F3B1-CA5D-8248-952C-27F3ECAC8EEC}" dt="2025-09-29T02:52:09.024" v="1073"/>
          <ac:inkMkLst>
            <pc:docMk/>
            <pc:sldMk cId="697119540" sldId="305"/>
            <ac:inkMk id="54" creationId="{1DB0A74C-595D-FF4B-1987-2E2742781648}"/>
          </ac:inkMkLst>
        </pc:inkChg>
        <pc:inkChg chg="add">
          <ac:chgData name="Fuentes-Cabrera, Miguel" userId="1bb9fb8f-7ff7-4823-9c46-dbbc0dc47453" providerId="ADAL" clId="{48C3F3B1-CA5D-8248-952C-27F3ECAC8EEC}" dt="2025-09-29T02:46:36.885" v="656"/>
          <ac:inkMkLst>
            <pc:docMk/>
            <pc:sldMk cId="697119540" sldId="305"/>
            <ac:inkMk id="54" creationId="{20992C86-4B56-46B9-2002-CFF2378BF00C}"/>
          </ac:inkMkLst>
        </pc:inkChg>
        <pc:inkChg chg="del">
          <ac:chgData name="Fuentes-Cabrera, Miguel" userId="1bb9fb8f-7ff7-4823-9c46-dbbc0dc47453" providerId="ADAL" clId="{48C3F3B1-CA5D-8248-952C-27F3ECAC8EEC}" dt="2025-09-29T02:46:52.035" v="674"/>
          <ac:inkMkLst>
            <pc:docMk/>
            <pc:sldMk cId="697119540" sldId="305"/>
            <ac:inkMk id="55" creationId="{CC696FFC-43B5-E9A3-89A9-8725F0CA10B0}"/>
          </ac:inkMkLst>
        </pc:inkChg>
        <pc:inkChg chg="del mod modStrokes">
          <ac:chgData name="Fuentes-Cabrera, Miguel" userId="1bb9fb8f-7ff7-4823-9c46-dbbc0dc47453" providerId="ADAL" clId="{48C3F3B1-CA5D-8248-952C-27F3ECAC8EEC}" dt="2025-09-29T02:52:23.156" v="1088"/>
          <ac:inkMkLst>
            <pc:docMk/>
            <pc:sldMk cId="697119540" sldId="305"/>
            <ac:inkMk id="56" creationId="{1D9DB2CD-EFC6-FE35-35A4-B5DC0E5BF6AE}"/>
          </ac:inkMkLst>
        </pc:inkChg>
        <pc:inkChg chg="add del reco">
          <ac:chgData name="Fuentes-Cabrera, Miguel" userId="1bb9fb8f-7ff7-4823-9c46-dbbc0dc47453" providerId="ADAL" clId="{48C3F3B1-CA5D-8248-952C-27F3ECAC8EEC}" dt="2025-09-29T02:46:51.991" v="672"/>
          <ac:inkMkLst>
            <pc:docMk/>
            <pc:sldMk cId="697119540" sldId="305"/>
            <ac:inkMk id="56" creationId="{B162BCCA-3E46-27EB-5C7A-9EA742CFE747}"/>
          </ac:inkMkLst>
        </pc:inkChg>
        <pc:inkChg chg="add del">
          <ac:chgData name="Fuentes-Cabrera, Miguel" userId="1bb9fb8f-7ff7-4823-9c46-dbbc0dc47453" providerId="ADAL" clId="{48C3F3B1-CA5D-8248-952C-27F3ECAC8EEC}" dt="2025-09-29T02:46:43.224" v="664"/>
          <ac:inkMkLst>
            <pc:docMk/>
            <pc:sldMk cId="697119540" sldId="305"/>
            <ac:inkMk id="57" creationId="{CC49EA2F-4F2A-DF77-51C0-49D55979F62D}"/>
          </ac:inkMkLst>
        </pc:inkChg>
        <pc:inkChg chg="mod modStrokes">
          <ac:chgData name="Fuentes-Cabrera, Miguel" userId="1bb9fb8f-7ff7-4823-9c46-dbbc0dc47453" providerId="ADAL" clId="{48C3F3B1-CA5D-8248-952C-27F3ECAC8EEC}" dt="2025-09-29T02:52:21.905" v="1086"/>
          <ac:inkMkLst>
            <pc:docMk/>
            <pc:sldMk cId="697119540" sldId="305"/>
            <ac:inkMk id="57" creationId="{DA1AB7BD-AF45-12F0-9347-2CE22CA35E60}"/>
          </ac:inkMkLst>
        </pc:inkChg>
        <pc:inkChg chg="add del">
          <ac:chgData name="Fuentes-Cabrera, Miguel" userId="1bb9fb8f-7ff7-4823-9c46-dbbc0dc47453" providerId="ADAL" clId="{48C3F3B1-CA5D-8248-952C-27F3ECAC8EEC}" dt="2025-09-29T02:52:16.382" v="1082"/>
          <ac:inkMkLst>
            <pc:docMk/>
            <pc:sldMk cId="697119540" sldId="305"/>
            <ac:inkMk id="58" creationId="{6EA610F4-8844-6CA0-49A2-29CD4A8FF676}"/>
          </ac:inkMkLst>
        </pc:inkChg>
        <pc:inkChg chg="add del">
          <ac:chgData name="Fuentes-Cabrera, Miguel" userId="1bb9fb8f-7ff7-4823-9c46-dbbc0dc47453" providerId="ADAL" clId="{48C3F3B1-CA5D-8248-952C-27F3ECAC8EEC}" dt="2025-09-29T02:46:43.224" v="664"/>
          <ac:inkMkLst>
            <pc:docMk/>
            <pc:sldMk cId="697119540" sldId="305"/>
            <ac:inkMk id="58" creationId="{CB514FE4-B288-E093-15A4-30588150676D}"/>
          </ac:inkMkLst>
        </pc:inkChg>
        <pc:inkChg chg="add del">
          <ac:chgData name="Fuentes-Cabrera, Miguel" userId="1bb9fb8f-7ff7-4823-9c46-dbbc0dc47453" providerId="ADAL" clId="{48C3F3B1-CA5D-8248-952C-27F3ECAC8EEC}" dt="2025-09-29T02:46:43.224" v="664"/>
          <ac:inkMkLst>
            <pc:docMk/>
            <pc:sldMk cId="697119540" sldId="305"/>
            <ac:inkMk id="59" creationId="{12FC8F78-8146-3F9C-9AB4-DFAB17B26135}"/>
          </ac:inkMkLst>
        </pc:inkChg>
        <pc:inkChg chg="add del">
          <ac:chgData name="Fuentes-Cabrera, Miguel" userId="1bb9fb8f-7ff7-4823-9c46-dbbc0dc47453" providerId="ADAL" clId="{48C3F3B1-CA5D-8248-952C-27F3ECAC8EEC}" dt="2025-09-29T02:52:16.382" v="1082"/>
          <ac:inkMkLst>
            <pc:docMk/>
            <pc:sldMk cId="697119540" sldId="305"/>
            <ac:inkMk id="59" creationId="{5BCC57B2-0CE7-ED47-9231-CE2C050E53F8}"/>
          </ac:inkMkLst>
        </pc:inkChg>
        <pc:inkChg chg="add del">
          <ac:chgData name="Fuentes-Cabrera, Miguel" userId="1bb9fb8f-7ff7-4823-9c46-dbbc0dc47453" providerId="ADAL" clId="{48C3F3B1-CA5D-8248-952C-27F3ECAC8EEC}" dt="2025-09-29T02:52:16.382" v="1082"/>
          <ac:inkMkLst>
            <pc:docMk/>
            <pc:sldMk cId="697119540" sldId="305"/>
            <ac:inkMk id="60" creationId="{E0A06F33-0808-EDA4-AD80-FC01E27B8804}"/>
          </ac:inkMkLst>
        </pc:inkChg>
        <pc:inkChg chg="add del">
          <ac:chgData name="Fuentes-Cabrera, Miguel" userId="1bb9fb8f-7ff7-4823-9c46-dbbc0dc47453" providerId="ADAL" clId="{48C3F3B1-CA5D-8248-952C-27F3ECAC8EEC}" dt="2025-09-29T02:46:43.224" v="664"/>
          <ac:inkMkLst>
            <pc:docMk/>
            <pc:sldMk cId="697119540" sldId="305"/>
            <ac:inkMk id="60" creationId="{FF451688-ABBE-0515-C39F-18A7DEBB86B4}"/>
          </ac:inkMkLst>
        </pc:inkChg>
        <pc:inkChg chg="add del">
          <ac:chgData name="Fuentes-Cabrera, Miguel" userId="1bb9fb8f-7ff7-4823-9c46-dbbc0dc47453" providerId="ADAL" clId="{48C3F3B1-CA5D-8248-952C-27F3ECAC8EEC}" dt="2025-09-29T02:52:16.382" v="1082"/>
          <ac:inkMkLst>
            <pc:docMk/>
            <pc:sldMk cId="697119540" sldId="305"/>
            <ac:inkMk id="61" creationId="{12F20A14-DFE2-716B-FB2A-AF94D5A19BBD}"/>
          </ac:inkMkLst>
        </pc:inkChg>
        <pc:inkChg chg="add del">
          <ac:chgData name="Fuentes-Cabrera, Miguel" userId="1bb9fb8f-7ff7-4823-9c46-dbbc0dc47453" providerId="ADAL" clId="{48C3F3B1-CA5D-8248-952C-27F3ECAC8EEC}" dt="2025-09-29T02:46:43.224" v="664"/>
          <ac:inkMkLst>
            <pc:docMk/>
            <pc:sldMk cId="697119540" sldId="305"/>
            <ac:inkMk id="61" creationId="{8771F77E-01FF-C34F-8948-4B4BA317FFD9}"/>
          </ac:inkMkLst>
        </pc:inkChg>
        <pc:inkChg chg="add del">
          <ac:chgData name="Fuentes-Cabrera, Miguel" userId="1bb9fb8f-7ff7-4823-9c46-dbbc0dc47453" providerId="ADAL" clId="{48C3F3B1-CA5D-8248-952C-27F3ECAC8EEC}" dt="2025-09-29T02:52:16.382" v="1082"/>
          <ac:inkMkLst>
            <pc:docMk/>
            <pc:sldMk cId="697119540" sldId="305"/>
            <ac:inkMk id="62" creationId="{53E2F399-6A81-F74C-ADE9-B29F25E4FB64}"/>
          </ac:inkMkLst>
        </pc:inkChg>
        <pc:inkChg chg="add del">
          <ac:chgData name="Fuentes-Cabrera, Miguel" userId="1bb9fb8f-7ff7-4823-9c46-dbbc0dc47453" providerId="ADAL" clId="{48C3F3B1-CA5D-8248-952C-27F3ECAC8EEC}" dt="2025-09-29T02:46:43.224" v="664"/>
          <ac:inkMkLst>
            <pc:docMk/>
            <pc:sldMk cId="697119540" sldId="305"/>
            <ac:inkMk id="62" creationId="{70F59B11-3EBE-46E0-5835-A238CA6287D7}"/>
          </ac:inkMkLst>
        </pc:inkChg>
        <pc:inkChg chg="add del">
          <ac:chgData name="Fuentes-Cabrera, Miguel" userId="1bb9fb8f-7ff7-4823-9c46-dbbc0dc47453" providerId="ADAL" clId="{48C3F3B1-CA5D-8248-952C-27F3ECAC8EEC}" dt="2025-09-29T02:52:16.382" v="1082"/>
          <ac:inkMkLst>
            <pc:docMk/>
            <pc:sldMk cId="697119540" sldId="305"/>
            <ac:inkMk id="63" creationId="{29FBB655-007B-5BE9-B26F-0ED072C13250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46:51.947" v="670"/>
          <ac:inkMkLst>
            <pc:docMk/>
            <pc:sldMk cId="697119540" sldId="305"/>
            <ac:inkMk id="63" creationId="{A9DCFD15-E29A-12F4-A74C-539FB276B29F}"/>
          </ac:inkMkLst>
        </pc:inkChg>
        <pc:inkChg chg="add del">
          <ac:chgData name="Fuentes-Cabrera, Miguel" userId="1bb9fb8f-7ff7-4823-9c46-dbbc0dc47453" providerId="ADAL" clId="{48C3F3B1-CA5D-8248-952C-27F3ECAC8EEC}" dt="2025-09-29T02:46:48.032" v="668"/>
          <ac:inkMkLst>
            <pc:docMk/>
            <pc:sldMk cId="697119540" sldId="305"/>
            <ac:inkMk id="64" creationId="{A37B6BD8-B76E-364A-2607-C25B6BF83B5B}"/>
          </ac:inkMkLst>
        </pc:inkChg>
        <pc:inkChg chg="add del">
          <ac:chgData name="Fuentes-Cabrera, Miguel" userId="1bb9fb8f-7ff7-4823-9c46-dbbc0dc47453" providerId="ADAL" clId="{48C3F3B1-CA5D-8248-952C-27F3ECAC8EEC}" dt="2025-09-29T02:52:16.382" v="1082"/>
          <ac:inkMkLst>
            <pc:docMk/>
            <pc:sldMk cId="697119540" sldId="305"/>
            <ac:inkMk id="64" creationId="{CC5693AF-AE25-2EDA-0D8F-0D0587CFBEA7}"/>
          </ac:inkMkLst>
        </pc:inkChg>
        <pc:inkChg chg="add reco">
          <ac:chgData name="Fuentes-Cabrera, Miguel" userId="1bb9fb8f-7ff7-4823-9c46-dbbc0dc47453" providerId="ADAL" clId="{48C3F3B1-CA5D-8248-952C-27F3ECAC8EEC}" dt="2025-09-29T02:52:16.382" v="1082"/>
          <ac:inkMkLst>
            <pc:docMk/>
            <pc:sldMk cId="697119540" sldId="305"/>
            <ac:inkMk id="65" creationId="{37625957-AAA0-7E24-D112-56D94B1315D9}"/>
          </ac:inkMkLst>
        </pc:inkChg>
        <pc:inkChg chg="add del">
          <ac:chgData name="Fuentes-Cabrera, Miguel" userId="1bb9fb8f-7ff7-4823-9c46-dbbc0dc47453" providerId="ADAL" clId="{48C3F3B1-CA5D-8248-952C-27F3ECAC8EEC}" dt="2025-09-29T02:46:48.032" v="668"/>
          <ac:inkMkLst>
            <pc:docMk/>
            <pc:sldMk cId="697119540" sldId="305"/>
            <ac:inkMk id="65" creationId="{DCD46DAF-F7DF-67B0-03EE-F9E9B4A7367D}"/>
          </ac:inkMkLst>
        </pc:inkChg>
        <pc:inkChg chg="add del reco">
          <ac:chgData name="Fuentes-Cabrera, Miguel" userId="1bb9fb8f-7ff7-4823-9c46-dbbc0dc47453" providerId="ADAL" clId="{48C3F3B1-CA5D-8248-952C-27F3ECAC8EEC}" dt="2025-09-29T02:46:52.013" v="673"/>
          <ac:inkMkLst>
            <pc:docMk/>
            <pc:sldMk cId="697119540" sldId="305"/>
            <ac:inkMk id="66" creationId="{A048A174-4468-30E8-1EAC-8ABEC8800A9A}"/>
          </ac:inkMkLst>
        </pc:inkChg>
        <pc:inkChg chg="add del">
          <ac:chgData name="Fuentes-Cabrera, Miguel" userId="1bb9fb8f-7ff7-4823-9c46-dbbc0dc47453" providerId="ADAL" clId="{48C3F3B1-CA5D-8248-952C-27F3ECAC8EEC}" dt="2025-09-29T02:52:20.620" v="1084"/>
          <ac:inkMkLst>
            <pc:docMk/>
            <pc:sldMk cId="697119540" sldId="305"/>
            <ac:inkMk id="66" creationId="{F490D02A-06B4-A3A7-370F-41059658B7B9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67" creationId="{04E66C10-429E-9E69-57A7-ECBA849BFD6F}"/>
          </ac:inkMkLst>
        </pc:inkChg>
        <pc:inkChg chg="add del">
          <ac:chgData name="Fuentes-Cabrera, Miguel" userId="1bb9fb8f-7ff7-4823-9c46-dbbc0dc47453" providerId="ADAL" clId="{48C3F3B1-CA5D-8248-952C-27F3ECAC8EEC}" dt="2025-09-29T02:46:51.969" v="671"/>
          <ac:inkMkLst>
            <pc:docMk/>
            <pc:sldMk cId="697119540" sldId="305"/>
            <ac:inkMk id="67" creationId="{B52BB5C1-7A42-F04E-A2BB-2674D24F9857}"/>
          </ac:inkMkLst>
        </pc:inkChg>
        <pc:inkChg chg="add">
          <ac:chgData name="Fuentes-Cabrera, Miguel" userId="1bb9fb8f-7ff7-4823-9c46-dbbc0dc47453" providerId="ADAL" clId="{48C3F3B1-CA5D-8248-952C-27F3ECAC8EEC}" dt="2025-09-29T02:46:56.946" v="677"/>
          <ac:inkMkLst>
            <pc:docMk/>
            <pc:sldMk cId="697119540" sldId="305"/>
            <ac:inkMk id="68" creationId="{135D552B-429F-6720-74CC-0A7A0599FD0D}"/>
          </ac:inkMkLst>
        </pc:inkChg>
        <pc:inkChg chg="add">
          <ac:chgData name="Fuentes-Cabrera, Miguel" userId="1bb9fb8f-7ff7-4823-9c46-dbbc0dc47453" providerId="ADAL" clId="{48C3F3B1-CA5D-8248-952C-27F3ECAC8EEC}" dt="2025-09-29T02:46:57.268" v="678"/>
          <ac:inkMkLst>
            <pc:docMk/>
            <pc:sldMk cId="697119540" sldId="305"/>
            <ac:inkMk id="69" creationId="{4F4540B0-C5DB-3592-AABE-1F5FF6CB487D}"/>
          </ac:inkMkLst>
        </pc:inkChg>
        <pc:inkChg chg="add">
          <ac:chgData name="Fuentes-Cabrera, Miguel" userId="1bb9fb8f-7ff7-4823-9c46-dbbc0dc47453" providerId="ADAL" clId="{48C3F3B1-CA5D-8248-952C-27F3ECAC8EEC}" dt="2025-09-29T02:46:57.888" v="679"/>
          <ac:inkMkLst>
            <pc:docMk/>
            <pc:sldMk cId="697119540" sldId="305"/>
            <ac:inkMk id="70" creationId="{44B6E9E1-C3C0-1763-991F-91252E02D399}"/>
          </ac:inkMkLst>
        </pc:inkChg>
        <pc:inkChg chg="add">
          <ac:chgData name="Fuentes-Cabrera, Miguel" userId="1bb9fb8f-7ff7-4823-9c46-dbbc0dc47453" providerId="ADAL" clId="{48C3F3B1-CA5D-8248-952C-27F3ECAC8EEC}" dt="2025-09-29T02:46:58.235" v="680"/>
          <ac:inkMkLst>
            <pc:docMk/>
            <pc:sldMk cId="697119540" sldId="305"/>
            <ac:inkMk id="71" creationId="{E177EE80-5D85-A879-DCD2-BAFD59E95024}"/>
          </ac:inkMkLst>
        </pc:inkChg>
        <pc:inkChg chg="add">
          <ac:chgData name="Fuentes-Cabrera, Miguel" userId="1bb9fb8f-7ff7-4823-9c46-dbbc0dc47453" providerId="ADAL" clId="{48C3F3B1-CA5D-8248-952C-27F3ECAC8EEC}" dt="2025-09-29T02:46:58.279" v="681"/>
          <ac:inkMkLst>
            <pc:docMk/>
            <pc:sldMk cId="697119540" sldId="305"/>
            <ac:inkMk id="72" creationId="{FCC5B861-7508-A10B-F124-69B3AA2F5242}"/>
          </ac:inkMkLst>
        </pc:inkChg>
        <pc:inkChg chg="add">
          <ac:chgData name="Fuentes-Cabrera, Miguel" userId="1bb9fb8f-7ff7-4823-9c46-dbbc0dc47453" providerId="ADAL" clId="{48C3F3B1-CA5D-8248-952C-27F3ECAC8EEC}" dt="2025-09-29T02:46:58.490" v="682"/>
          <ac:inkMkLst>
            <pc:docMk/>
            <pc:sldMk cId="697119540" sldId="305"/>
            <ac:inkMk id="73" creationId="{5F49AAAB-EF80-A295-533A-7DE2B428C55C}"/>
          </ac:inkMkLst>
        </pc:inkChg>
        <pc:inkChg chg="add">
          <ac:chgData name="Fuentes-Cabrera, Miguel" userId="1bb9fb8f-7ff7-4823-9c46-dbbc0dc47453" providerId="ADAL" clId="{48C3F3B1-CA5D-8248-952C-27F3ECAC8EEC}" dt="2025-09-29T02:46:58.637" v="683"/>
          <ac:inkMkLst>
            <pc:docMk/>
            <pc:sldMk cId="697119540" sldId="305"/>
            <ac:inkMk id="74" creationId="{F82A57E6-602F-0682-A95A-645A6217D8CA}"/>
          </ac:inkMkLst>
        </pc:inkChg>
        <pc:inkChg chg="add">
          <ac:chgData name="Fuentes-Cabrera, Miguel" userId="1bb9fb8f-7ff7-4823-9c46-dbbc0dc47453" providerId="ADAL" clId="{48C3F3B1-CA5D-8248-952C-27F3ECAC8EEC}" dt="2025-09-29T02:46:59.034" v="684"/>
          <ac:inkMkLst>
            <pc:docMk/>
            <pc:sldMk cId="697119540" sldId="305"/>
            <ac:inkMk id="75" creationId="{47282506-072B-1632-71F7-E63370B2DFA6}"/>
          </ac:inkMkLst>
        </pc:inkChg>
        <pc:inkChg chg="add">
          <ac:chgData name="Fuentes-Cabrera, Miguel" userId="1bb9fb8f-7ff7-4823-9c46-dbbc0dc47453" providerId="ADAL" clId="{48C3F3B1-CA5D-8248-952C-27F3ECAC8EEC}" dt="2025-09-29T02:46:59.301" v="685"/>
          <ac:inkMkLst>
            <pc:docMk/>
            <pc:sldMk cId="697119540" sldId="305"/>
            <ac:inkMk id="76" creationId="{42443A93-EC49-5ACE-FD7E-255308DA7086}"/>
          </ac:inkMkLst>
        </pc:inkChg>
        <pc:inkChg chg="add">
          <ac:chgData name="Fuentes-Cabrera, Miguel" userId="1bb9fb8f-7ff7-4823-9c46-dbbc0dc47453" providerId="ADAL" clId="{48C3F3B1-CA5D-8248-952C-27F3ECAC8EEC}" dt="2025-09-29T02:46:59.651" v="686"/>
          <ac:inkMkLst>
            <pc:docMk/>
            <pc:sldMk cId="697119540" sldId="305"/>
            <ac:inkMk id="77" creationId="{120C8823-7F9B-7247-6745-16D0896F1B36}"/>
          </ac:inkMkLst>
        </pc:inkChg>
        <pc:inkChg chg="add">
          <ac:chgData name="Fuentes-Cabrera, Miguel" userId="1bb9fb8f-7ff7-4823-9c46-dbbc0dc47453" providerId="ADAL" clId="{48C3F3B1-CA5D-8248-952C-27F3ECAC8EEC}" dt="2025-09-29T02:46:59.901" v="687"/>
          <ac:inkMkLst>
            <pc:docMk/>
            <pc:sldMk cId="697119540" sldId="305"/>
            <ac:inkMk id="78" creationId="{B24861A6-770A-6625-8157-8ABA2B5D216E}"/>
          </ac:inkMkLst>
        </pc:inkChg>
        <pc:inkChg chg="add">
          <ac:chgData name="Fuentes-Cabrera, Miguel" userId="1bb9fb8f-7ff7-4823-9c46-dbbc0dc47453" providerId="ADAL" clId="{48C3F3B1-CA5D-8248-952C-27F3ECAC8EEC}" dt="2025-09-29T02:47:00.151" v="688"/>
          <ac:inkMkLst>
            <pc:docMk/>
            <pc:sldMk cId="697119540" sldId="305"/>
            <ac:inkMk id="79" creationId="{53934989-6485-6D8D-9541-CD66CB3A04B8}"/>
          </ac:inkMkLst>
        </pc:inkChg>
        <pc:inkChg chg="add">
          <ac:chgData name="Fuentes-Cabrera, Miguel" userId="1bb9fb8f-7ff7-4823-9c46-dbbc0dc47453" providerId="ADAL" clId="{48C3F3B1-CA5D-8248-952C-27F3ECAC8EEC}" dt="2025-09-29T02:47:00.351" v="689"/>
          <ac:inkMkLst>
            <pc:docMk/>
            <pc:sldMk cId="697119540" sldId="305"/>
            <ac:inkMk id="80" creationId="{25A21967-A362-12CB-0637-4AC472BA97F7}"/>
          </ac:inkMkLst>
        </pc:inkChg>
        <pc:inkChg chg="add">
          <ac:chgData name="Fuentes-Cabrera, Miguel" userId="1bb9fb8f-7ff7-4823-9c46-dbbc0dc47453" providerId="ADAL" clId="{48C3F3B1-CA5D-8248-952C-27F3ECAC8EEC}" dt="2025-09-29T02:47:00.518" v="690"/>
          <ac:inkMkLst>
            <pc:docMk/>
            <pc:sldMk cId="697119540" sldId="305"/>
            <ac:inkMk id="81" creationId="{DA59C2F2-F2B8-DFB6-EDFC-ABD1AD39A719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82" creationId="{73B872DD-C00B-2BA0-9C5D-01D86FF5621F}"/>
          </ac:inkMkLst>
        </pc:inkChg>
        <pc:inkChg chg="add del">
          <ac:chgData name="Fuentes-Cabrera, Miguel" userId="1bb9fb8f-7ff7-4823-9c46-dbbc0dc47453" providerId="ADAL" clId="{48C3F3B1-CA5D-8248-952C-27F3ECAC8EEC}" dt="2025-09-29T02:47:06.223" v="700"/>
          <ac:inkMkLst>
            <pc:docMk/>
            <pc:sldMk cId="697119540" sldId="305"/>
            <ac:inkMk id="82" creationId="{83CA317E-1BF2-7B1D-25D4-69EE9809258D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83" creationId="{38800BB3-B3D3-5EA0-FD4B-3CDC24342D57}"/>
          </ac:inkMkLst>
        </pc:inkChg>
        <pc:inkChg chg="add del">
          <ac:chgData name="Fuentes-Cabrera, Miguel" userId="1bb9fb8f-7ff7-4823-9c46-dbbc0dc47453" providerId="ADAL" clId="{48C3F3B1-CA5D-8248-952C-27F3ECAC8EEC}" dt="2025-09-29T02:47:06.223" v="700"/>
          <ac:inkMkLst>
            <pc:docMk/>
            <pc:sldMk cId="697119540" sldId="305"/>
            <ac:inkMk id="83" creationId="{CF71919F-04E6-9DB8-5A44-4EA34CA86AA6}"/>
          </ac:inkMkLst>
        </pc:inkChg>
        <pc:inkChg chg="add del">
          <ac:chgData name="Fuentes-Cabrera, Miguel" userId="1bb9fb8f-7ff7-4823-9c46-dbbc0dc47453" providerId="ADAL" clId="{48C3F3B1-CA5D-8248-952C-27F3ECAC8EEC}" dt="2025-09-29T02:47:06.223" v="700"/>
          <ac:inkMkLst>
            <pc:docMk/>
            <pc:sldMk cId="697119540" sldId="305"/>
            <ac:inkMk id="84" creationId="{61CE8CDC-7BAE-B4E8-58FF-185948431FDC}"/>
          </ac:inkMkLst>
        </pc:inkChg>
        <pc:inkChg chg="add">
          <ac:chgData name="Fuentes-Cabrera, Miguel" userId="1bb9fb8f-7ff7-4823-9c46-dbbc0dc47453" providerId="ADAL" clId="{48C3F3B1-CA5D-8248-952C-27F3ECAC8EEC}" dt="2025-09-29T02:52:26.385" v="1092"/>
          <ac:inkMkLst>
            <pc:docMk/>
            <pc:sldMk cId="697119540" sldId="305"/>
            <ac:inkMk id="84" creationId="{70ADD01D-AA28-677E-CB5D-2BCFF918C50C}"/>
          </ac:inkMkLst>
        </pc:inkChg>
        <pc:inkChg chg="add del">
          <ac:chgData name="Fuentes-Cabrera, Miguel" userId="1bb9fb8f-7ff7-4823-9c46-dbbc0dc47453" providerId="ADAL" clId="{48C3F3B1-CA5D-8248-952C-27F3ECAC8EEC}" dt="2025-09-29T02:47:06.223" v="700"/>
          <ac:inkMkLst>
            <pc:docMk/>
            <pc:sldMk cId="697119540" sldId="305"/>
            <ac:inkMk id="85" creationId="{A4661FAC-1C7F-3336-A150-2107B15F3269}"/>
          </ac:inkMkLst>
        </pc:inkChg>
        <pc:inkChg chg="add">
          <ac:chgData name="Fuentes-Cabrera, Miguel" userId="1bb9fb8f-7ff7-4823-9c46-dbbc0dc47453" providerId="ADAL" clId="{48C3F3B1-CA5D-8248-952C-27F3ECAC8EEC}" dt="2025-09-29T02:52:26.756" v="1093"/>
          <ac:inkMkLst>
            <pc:docMk/>
            <pc:sldMk cId="697119540" sldId="305"/>
            <ac:inkMk id="85" creationId="{E6ADAD81-6306-255B-C034-20F3ADB8C431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86" creationId="{5717F0A1-0BFF-825B-E44E-290519859912}"/>
          </ac:inkMkLst>
        </pc:inkChg>
        <pc:inkChg chg="add del">
          <ac:chgData name="Fuentes-Cabrera, Miguel" userId="1bb9fb8f-7ff7-4823-9c46-dbbc0dc47453" providerId="ADAL" clId="{48C3F3B1-CA5D-8248-952C-27F3ECAC8EEC}" dt="2025-09-29T02:47:06.223" v="700"/>
          <ac:inkMkLst>
            <pc:docMk/>
            <pc:sldMk cId="697119540" sldId="305"/>
            <ac:inkMk id="86" creationId="{AA24B5F5-1970-9BA2-0AFC-48AA6B67B6B8}"/>
          </ac:inkMkLst>
        </pc:inkChg>
        <pc:inkChg chg="add del">
          <ac:chgData name="Fuentes-Cabrera, Miguel" userId="1bb9fb8f-7ff7-4823-9c46-dbbc0dc47453" providerId="ADAL" clId="{48C3F3B1-CA5D-8248-952C-27F3ECAC8EEC}" dt="2025-09-29T02:47:06.223" v="700"/>
          <ac:inkMkLst>
            <pc:docMk/>
            <pc:sldMk cId="697119540" sldId="305"/>
            <ac:inkMk id="87" creationId="{2269BBBC-A247-47D4-0425-1A82227A2CCF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87" creationId="{76D507A9-8135-0A60-CC91-DFB39B11D01A}"/>
          </ac:inkMkLst>
        </pc:inkChg>
        <pc:inkChg chg="add del">
          <ac:chgData name="Fuentes-Cabrera, Miguel" userId="1bb9fb8f-7ff7-4823-9c46-dbbc0dc47453" providerId="ADAL" clId="{48C3F3B1-CA5D-8248-952C-27F3ECAC8EEC}" dt="2025-09-29T02:47:06.223" v="700"/>
          <ac:inkMkLst>
            <pc:docMk/>
            <pc:sldMk cId="697119540" sldId="305"/>
            <ac:inkMk id="88" creationId="{02E547C3-72B2-2D9F-38E2-490FDCE811E1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88" creationId="{F4F55654-28D2-6FB8-9906-74FF63982795}"/>
          </ac:inkMkLst>
        </pc:inkChg>
        <pc:inkChg chg="add del">
          <ac:chgData name="Fuentes-Cabrera, Miguel" userId="1bb9fb8f-7ff7-4823-9c46-dbbc0dc47453" providerId="ADAL" clId="{48C3F3B1-CA5D-8248-952C-27F3ECAC8EEC}" dt="2025-09-29T02:47:06.223" v="700"/>
          <ac:inkMkLst>
            <pc:docMk/>
            <pc:sldMk cId="697119540" sldId="305"/>
            <ac:inkMk id="89" creationId="{C08FC879-AE3D-1763-5727-2757E7DFDA3C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89" creationId="{D2AD1520-E6F9-6710-8513-3C7A0914E815}"/>
          </ac:inkMkLst>
        </pc:inkChg>
        <pc:inkChg chg="add">
          <ac:chgData name="Fuentes-Cabrera, Miguel" userId="1bb9fb8f-7ff7-4823-9c46-dbbc0dc47453" providerId="ADAL" clId="{48C3F3B1-CA5D-8248-952C-27F3ECAC8EEC}" dt="2025-09-29T02:52:30.389" v="1098"/>
          <ac:inkMkLst>
            <pc:docMk/>
            <pc:sldMk cId="697119540" sldId="305"/>
            <ac:inkMk id="90" creationId="{5C66DD81-CEAE-CA81-B50A-DE6A1B1182DD}"/>
          </ac:inkMkLst>
        </pc:inkChg>
        <pc:inkChg chg="add">
          <ac:chgData name="Fuentes-Cabrera, Miguel" userId="1bb9fb8f-7ff7-4823-9c46-dbbc0dc47453" providerId="ADAL" clId="{48C3F3B1-CA5D-8248-952C-27F3ECAC8EEC}" dt="2025-09-29T02:52:30.501" v="1099"/>
          <ac:inkMkLst>
            <pc:docMk/>
            <pc:sldMk cId="697119540" sldId="305"/>
            <ac:inkMk id="91" creationId="{0767B310-8601-8798-35AF-1DAF7FB16FCD}"/>
          </ac:inkMkLst>
        </pc:inkChg>
        <pc:inkChg chg="add del">
          <ac:chgData name="Fuentes-Cabrera, Miguel" userId="1bb9fb8f-7ff7-4823-9c46-dbbc0dc47453" providerId="ADAL" clId="{48C3F3B1-CA5D-8248-952C-27F3ECAC8EEC}" dt="2025-09-29T02:47:06.223" v="700"/>
          <ac:inkMkLst>
            <pc:docMk/>
            <pc:sldMk cId="697119540" sldId="305"/>
            <ac:inkMk id="92" creationId="{712167E2-10CE-7C71-268C-07EA30B2F9E1}"/>
          </ac:inkMkLst>
        </pc:inkChg>
        <pc:inkChg chg="add">
          <ac:chgData name="Fuentes-Cabrera, Miguel" userId="1bb9fb8f-7ff7-4823-9c46-dbbc0dc47453" providerId="ADAL" clId="{48C3F3B1-CA5D-8248-952C-27F3ECAC8EEC}" dt="2025-09-29T02:52:30.719" v="1100"/>
          <ac:inkMkLst>
            <pc:docMk/>
            <pc:sldMk cId="697119540" sldId="305"/>
            <ac:inkMk id="92" creationId="{F1B6CEE1-3A91-C0A5-0D79-4F95D3423BC6}"/>
          </ac:inkMkLst>
        </pc:inkChg>
        <pc:inkChg chg="add del reco">
          <ac:chgData name="Fuentes-Cabrera, Miguel" userId="1bb9fb8f-7ff7-4823-9c46-dbbc0dc47453" providerId="ADAL" clId="{48C3F3B1-CA5D-8248-952C-27F3ECAC8EEC}" dt="2025-09-29T02:48:22.351" v="827"/>
          <ac:inkMkLst>
            <pc:docMk/>
            <pc:sldMk cId="697119540" sldId="305"/>
            <ac:inkMk id="93" creationId="{5F75BCDD-8040-B6EE-A9E8-A3701B5A7DF2}"/>
          </ac:inkMkLst>
        </pc:inkChg>
        <pc:inkChg chg="add">
          <ac:chgData name="Fuentes-Cabrera, Miguel" userId="1bb9fb8f-7ff7-4823-9c46-dbbc0dc47453" providerId="ADAL" clId="{48C3F3B1-CA5D-8248-952C-27F3ECAC8EEC}" dt="2025-09-29T02:52:30.918" v="1101"/>
          <ac:inkMkLst>
            <pc:docMk/>
            <pc:sldMk cId="697119540" sldId="305"/>
            <ac:inkMk id="93" creationId="{D817EBAC-4A4A-60C6-80D3-74ED75AA2A85}"/>
          </ac:inkMkLst>
        </pc:inkChg>
        <pc:inkChg chg="add del">
          <ac:chgData name="Fuentes-Cabrera, Miguel" userId="1bb9fb8f-7ff7-4823-9c46-dbbc0dc47453" providerId="ADAL" clId="{48C3F3B1-CA5D-8248-952C-27F3ECAC8EEC}" dt="2025-09-29T02:48:22.381" v="828"/>
          <ac:inkMkLst>
            <pc:docMk/>
            <pc:sldMk cId="697119540" sldId="305"/>
            <ac:inkMk id="94" creationId="{451D68AE-D074-0C70-84ED-6FB01276FAEB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94" creationId="{C2745C8F-FEB8-6938-4904-AD857FF556F6}"/>
          </ac:inkMkLst>
        </pc:inkChg>
        <pc:inkChg chg="add del">
          <ac:chgData name="Fuentes-Cabrera, Miguel" userId="1bb9fb8f-7ff7-4823-9c46-dbbc0dc47453" providerId="ADAL" clId="{48C3F3B1-CA5D-8248-952C-27F3ECAC8EEC}" dt="2025-09-29T02:47:11.646" v="710"/>
          <ac:inkMkLst>
            <pc:docMk/>
            <pc:sldMk cId="697119540" sldId="305"/>
            <ac:inkMk id="95" creationId="{547C3FC1-5023-338C-1A7B-66B5560CAB08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95" creationId="{F55A61F0-1B97-0C85-B604-6F21F7561586}"/>
          </ac:inkMkLst>
        </pc:inkChg>
        <pc:inkChg chg="add">
          <ac:chgData name="Fuentes-Cabrera, Miguel" userId="1bb9fb8f-7ff7-4823-9c46-dbbc0dc47453" providerId="ADAL" clId="{48C3F3B1-CA5D-8248-952C-27F3ECAC8EEC}" dt="2025-09-29T02:52:31.832" v="1104"/>
          <ac:inkMkLst>
            <pc:docMk/>
            <pc:sldMk cId="697119540" sldId="305"/>
            <ac:inkMk id="96" creationId="{7BE85990-5E64-DE07-857B-8A94EE07C1F4}"/>
          </ac:inkMkLst>
        </pc:inkChg>
        <pc:inkChg chg="add del">
          <ac:chgData name="Fuentes-Cabrera, Miguel" userId="1bb9fb8f-7ff7-4823-9c46-dbbc0dc47453" providerId="ADAL" clId="{48C3F3B1-CA5D-8248-952C-27F3ECAC8EEC}" dt="2025-09-29T02:47:11.621" v="709"/>
          <ac:inkMkLst>
            <pc:docMk/>
            <pc:sldMk cId="697119540" sldId="305"/>
            <ac:inkMk id="96" creationId="{D98B8174-18C1-9A95-A202-903227D5E54B}"/>
          </ac:inkMkLst>
        </pc:inkChg>
        <pc:inkChg chg="add del">
          <ac:chgData name="Fuentes-Cabrera, Miguel" userId="1bb9fb8f-7ff7-4823-9c46-dbbc0dc47453" providerId="ADAL" clId="{48C3F3B1-CA5D-8248-952C-27F3ECAC8EEC}" dt="2025-09-29T02:52:32.619" v="1106"/>
          <ac:inkMkLst>
            <pc:docMk/>
            <pc:sldMk cId="697119540" sldId="305"/>
            <ac:inkMk id="97" creationId="{45AB32B6-9FC8-C6B4-8102-A583CAD7B0C3}"/>
          </ac:inkMkLst>
        </pc:inkChg>
        <pc:inkChg chg="add del">
          <ac:chgData name="Fuentes-Cabrera, Miguel" userId="1bb9fb8f-7ff7-4823-9c46-dbbc0dc47453" providerId="ADAL" clId="{48C3F3B1-CA5D-8248-952C-27F3ECAC8EEC}" dt="2025-09-29T02:47:12.661" v="713"/>
          <ac:inkMkLst>
            <pc:docMk/>
            <pc:sldMk cId="697119540" sldId="305"/>
            <ac:inkMk id="97" creationId="{CDF52435-42C1-3FD1-CF24-1CF44915FAC9}"/>
          </ac:inkMkLst>
        </pc:inkChg>
        <pc:inkChg chg="add del">
          <ac:chgData name="Fuentes-Cabrera, Miguel" userId="1bb9fb8f-7ff7-4823-9c46-dbbc0dc47453" providerId="ADAL" clId="{48C3F3B1-CA5D-8248-952C-27F3ECAC8EEC}" dt="2025-09-29T02:47:11.671" v="711"/>
          <ac:inkMkLst>
            <pc:docMk/>
            <pc:sldMk cId="697119540" sldId="305"/>
            <ac:inkMk id="98" creationId="{23F92340-2B7D-B399-5765-1ED96D5A09A9}"/>
          </ac:inkMkLst>
        </pc:inkChg>
        <pc:inkChg chg="add del">
          <ac:chgData name="Fuentes-Cabrera, Miguel" userId="1bb9fb8f-7ff7-4823-9c46-dbbc0dc47453" providerId="ADAL" clId="{48C3F3B1-CA5D-8248-952C-27F3ECAC8EEC}" dt="2025-09-29T02:47:12.686" v="714"/>
          <ac:inkMkLst>
            <pc:docMk/>
            <pc:sldMk cId="697119540" sldId="305"/>
            <ac:inkMk id="99" creationId="{0C23AB59-173E-D7A6-2A8E-74433899C164}"/>
          </ac:inkMkLst>
        </pc:inkChg>
        <pc:inkChg chg="add">
          <ac:chgData name="Fuentes-Cabrera, Miguel" userId="1bb9fb8f-7ff7-4823-9c46-dbbc0dc47453" providerId="ADAL" clId="{48C3F3B1-CA5D-8248-952C-27F3ECAC8EEC}" dt="2025-09-29T02:52:33.551" v="1107"/>
          <ac:inkMkLst>
            <pc:docMk/>
            <pc:sldMk cId="697119540" sldId="305"/>
            <ac:inkMk id="99" creationId="{AA55EBA3-323C-EEE3-B48D-95A94DB9BA1C}"/>
          </ac:inkMkLst>
        </pc:inkChg>
        <pc:inkChg chg="add del">
          <ac:chgData name="Fuentes-Cabrera, Miguel" userId="1bb9fb8f-7ff7-4823-9c46-dbbc0dc47453" providerId="ADAL" clId="{48C3F3B1-CA5D-8248-952C-27F3ECAC8EEC}" dt="2025-09-29T02:47:12.710" v="715"/>
          <ac:inkMkLst>
            <pc:docMk/>
            <pc:sldMk cId="697119540" sldId="305"/>
            <ac:inkMk id="100" creationId="{26552840-A924-C5EF-7939-2AC14AB3E7ED}"/>
          </ac:inkMkLst>
        </pc:inkChg>
        <pc:inkChg chg="add del">
          <ac:chgData name="Fuentes-Cabrera, Miguel" userId="1bb9fb8f-7ff7-4823-9c46-dbbc0dc47453" providerId="ADAL" clId="{48C3F3B1-CA5D-8248-952C-27F3ECAC8EEC}" dt="2025-09-29T02:52:38.223" v="1110"/>
          <ac:inkMkLst>
            <pc:docMk/>
            <pc:sldMk cId="697119540" sldId="305"/>
            <ac:inkMk id="100" creationId="{4731B871-3A84-BE43-1397-DB44EAB5EB24}"/>
          </ac:inkMkLst>
        </pc:inkChg>
        <pc:inkChg chg="add del">
          <ac:chgData name="Fuentes-Cabrera, Miguel" userId="1bb9fb8f-7ff7-4823-9c46-dbbc0dc47453" providerId="ADAL" clId="{48C3F3B1-CA5D-8248-952C-27F3ECAC8EEC}" dt="2025-09-29T02:47:12.637" v="712"/>
          <ac:inkMkLst>
            <pc:docMk/>
            <pc:sldMk cId="697119540" sldId="305"/>
            <ac:inkMk id="101" creationId="{A2670419-C3FB-0585-85A9-5CF39139B776}"/>
          </ac:inkMkLst>
        </pc:inkChg>
        <pc:inkChg chg="add del">
          <ac:chgData name="Fuentes-Cabrera, Miguel" userId="1bb9fb8f-7ff7-4823-9c46-dbbc0dc47453" providerId="ADAL" clId="{48C3F3B1-CA5D-8248-952C-27F3ECAC8EEC}" dt="2025-09-29T02:52:38.223" v="1110"/>
          <ac:inkMkLst>
            <pc:docMk/>
            <pc:sldMk cId="697119540" sldId="305"/>
            <ac:inkMk id="101" creationId="{F618995D-527F-7B32-4AD4-CFA54BA87FC5}"/>
          </ac:inkMkLst>
        </pc:inkChg>
        <pc:inkChg chg="add reco">
          <ac:chgData name="Fuentes-Cabrera, Miguel" userId="1bb9fb8f-7ff7-4823-9c46-dbbc0dc47453" providerId="ADAL" clId="{48C3F3B1-CA5D-8248-952C-27F3ECAC8EEC}" dt="2025-09-29T02:52:38.223" v="1110"/>
          <ac:inkMkLst>
            <pc:docMk/>
            <pc:sldMk cId="697119540" sldId="305"/>
            <ac:inkMk id="102" creationId="{F64B049D-F26E-0544-BA62-00412CD999A8}"/>
          </ac:inkMkLst>
        </pc:inkChg>
        <pc:inkChg chg="add">
          <ac:chgData name="Fuentes-Cabrera, Miguel" userId="1bb9fb8f-7ff7-4823-9c46-dbbc0dc47453" providerId="ADAL" clId="{48C3F3B1-CA5D-8248-952C-27F3ECAC8EEC}" dt="2025-09-29T02:52:39.456" v="1111"/>
          <ac:inkMkLst>
            <pc:docMk/>
            <pc:sldMk cId="697119540" sldId="305"/>
            <ac:inkMk id="103" creationId="{F719DF72-A761-7F7F-8933-98865D3C797A}"/>
          </ac:inkMkLst>
        </pc:inkChg>
        <pc:inkChg chg="add">
          <ac:chgData name="Fuentes-Cabrera, Miguel" userId="1bb9fb8f-7ff7-4823-9c46-dbbc0dc47453" providerId="ADAL" clId="{48C3F3B1-CA5D-8248-952C-27F3ECAC8EEC}" dt="2025-09-29T02:47:14.138" v="716"/>
          <ac:inkMkLst>
            <pc:docMk/>
            <pc:sldMk cId="697119540" sldId="305"/>
            <ac:inkMk id="104" creationId="{31323EE1-35C1-F0F9-F38B-CE701FEC033F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04" creationId="{4F57CF97-2BE0-5A90-C2B1-12311A5E0F8F}"/>
          </ac:inkMkLst>
        </pc:inkChg>
        <pc:inkChg chg="add">
          <ac:chgData name="Fuentes-Cabrera, Miguel" userId="1bb9fb8f-7ff7-4823-9c46-dbbc0dc47453" providerId="ADAL" clId="{48C3F3B1-CA5D-8248-952C-27F3ECAC8EEC}" dt="2025-09-29T02:47:14.434" v="717"/>
          <ac:inkMkLst>
            <pc:docMk/>
            <pc:sldMk cId="697119540" sldId="305"/>
            <ac:inkMk id="105" creationId="{2CDBB452-CB14-5154-71C6-A95C4D299BB3}"/>
          </ac:inkMkLst>
        </pc:inkChg>
        <pc:inkChg chg="add">
          <ac:chgData name="Fuentes-Cabrera, Miguel" userId="1bb9fb8f-7ff7-4823-9c46-dbbc0dc47453" providerId="ADAL" clId="{48C3F3B1-CA5D-8248-952C-27F3ECAC8EEC}" dt="2025-09-29T02:53:00.649" v="1113"/>
          <ac:inkMkLst>
            <pc:docMk/>
            <pc:sldMk cId="697119540" sldId="305"/>
            <ac:inkMk id="105" creationId="{329E6EDA-CD19-389C-883A-10319E275DB6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06" creationId="{10E7BAA8-645E-C078-9FA3-E0563D16B396}"/>
          </ac:inkMkLst>
        </pc:inkChg>
        <pc:inkChg chg="add del">
          <ac:chgData name="Fuentes-Cabrera, Miguel" userId="1bb9fb8f-7ff7-4823-9c46-dbbc0dc47453" providerId="ADAL" clId="{48C3F3B1-CA5D-8248-952C-27F3ECAC8EEC}" dt="2025-09-29T02:47:19.799" v="733"/>
          <ac:inkMkLst>
            <pc:docMk/>
            <pc:sldMk cId="697119540" sldId="305"/>
            <ac:inkMk id="106" creationId="{4497F94F-F186-6FD0-878E-43D9831BBA84}"/>
          </ac:inkMkLst>
        </pc:inkChg>
        <pc:inkChg chg="add">
          <ac:chgData name="Fuentes-Cabrera, Miguel" userId="1bb9fb8f-7ff7-4823-9c46-dbbc0dc47453" providerId="ADAL" clId="{48C3F3B1-CA5D-8248-952C-27F3ECAC8EEC}" dt="2025-09-29T02:53:01.401" v="1115"/>
          <ac:inkMkLst>
            <pc:docMk/>
            <pc:sldMk cId="697119540" sldId="305"/>
            <ac:inkMk id="107" creationId="{52C76F6F-BBC3-B2F0-6D62-6CA5F0C22DE6}"/>
          </ac:inkMkLst>
        </pc:inkChg>
        <pc:inkChg chg="add">
          <ac:chgData name="Fuentes-Cabrera, Miguel" userId="1bb9fb8f-7ff7-4823-9c46-dbbc0dc47453" providerId="ADAL" clId="{48C3F3B1-CA5D-8248-952C-27F3ECAC8EEC}" dt="2025-09-29T02:47:15.034" v="719"/>
          <ac:inkMkLst>
            <pc:docMk/>
            <pc:sldMk cId="697119540" sldId="305"/>
            <ac:inkMk id="107" creationId="{E0A5F8F5-1D80-21B1-6855-B997C1F38BD3}"/>
          </ac:inkMkLst>
        </pc:inkChg>
        <pc:inkChg chg="add">
          <ac:chgData name="Fuentes-Cabrera, Miguel" userId="1bb9fb8f-7ff7-4823-9c46-dbbc0dc47453" providerId="ADAL" clId="{48C3F3B1-CA5D-8248-952C-27F3ECAC8EEC}" dt="2025-09-29T02:53:01.582" v="1116"/>
          <ac:inkMkLst>
            <pc:docMk/>
            <pc:sldMk cId="697119540" sldId="305"/>
            <ac:inkMk id="108" creationId="{03D58501-6FAA-AEFE-2BB8-8B414914D900}"/>
          </ac:inkMkLst>
        </pc:inkChg>
        <pc:inkChg chg="add">
          <ac:chgData name="Fuentes-Cabrera, Miguel" userId="1bb9fb8f-7ff7-4823-9c46-dbbc0dc47453" providerId="ADAL" clId="{48C3F3B1-CA5D-8248-952C-27F3ECAC8EEC}" dt="2025-09-29T02:47:15.947" v="720"/>
          <ac:inkMkLst>
            <pc:docMk/>
            <pc:sldMk cId="697119540" sldId="305"/>
            <ac:inkMk id="108" creationId="{2A265A1B-F6BF-FB10-651D-EE0E39D74473}"/>
          </ac:inkMkLst>
        </pc:inkChg>
        <pc:inkChg chg="add del">
          <ac:chgData name="Fuentes-Cabrera, Miguel" userId="1bb9fb8f-7ff7-4823-9c46-dbbc0dc47453" providerId="ADAL" clId="{48C3F3B1-CA5D-8248-952C-27F3ECAC8EEC}" dt="2025-09-29T02:47:19.799" v="733"/>
          <ac:inkMkLst>
            <pc:docMk/>
            <pc:sldMk cId="697119540" sldId="305"/>
            <ac:inkMk id="109" creationId="{14F93160-168B-248F-5951-C71F374A7102}"/>
          </ac:inkMkLst>
        </pc:inkChg>
        <pc:inkChg chg="add">
          <ac:chgData name="Fuentes-Cabrera, Miguel" userId="1bb9fb8f-7ff7-4823-9c46-dbbc0dc47453" providerId="ADAL" clId="{48C3F3B1-CA5D-8248-952C-27F3ECAC8EEC}" dt="2025-09-29T02:53:01.749" v="1117"/>
          <ac:inkMkLst>
            <pc:docMk/>
            <pc:sldMk cId="697119540" sldId="305"/>
            <ac:inkMk id="109" creationId="{27A8F316-AFFB-4C0B-EA96-A02A3DE6569B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10" creationId="{19024E4A-F440-352F-142D-B7BB2E447BD5}"/>
          </ac:inkMkLst>
        </pc:inkChg>
        <pc:inkChg chg="add del">
          <ac:chgData name="Fuentes-Cabrera, Miguel" userId="1bb9fb8f-7ff7-4823-9c46-dbbc0dc47453" providerId="ADAL" clId="{48C3F3B1-CA5D-8248-952C-27F3ECAC8EEC}" dt="2025-09-29T02:47:19.799" v="733"/>
          <ac:inkMkLst>
            <pc:docMk/>
            <pc:sldMk cId="697119540" sldId="305"/>
            <ac:inkMk id="110" creationId="{8FF8D645-4F43-D202-C5E7-9AE7CD3BEBEE}"/>
          </ac:inkMkLst>
        </pc:inkChg>
        <pc:inkChg chg="add">
          <ac:chgData name="Fuentes-Cabrera, Miguel" userId="1bb9fb8f-7ff7-4823-9c46-dbbc0dc47453" providerId="ADAL" clId="{48C3F3B1-CA5D-8248-952C-27F3ECAC8EEC}" dt="2025-09-29T02:47:16.378" v="723"/>
          <ac:inkMkLst>
            <pc:docMk/>
            <pc:sldMk cId="697119540" sldId="305"/>
            <ac:inkMk id="111" creationId="{8AA42C58-7A95-3248-37E2-BE42BAED29B5}"/>
          </ac:inkMkLst>
        </pc:inkChg>
        <pc:inkChg chg="add">
          <ac:chgData name="Fuentes-Cabrera, Miguel" userId="1bb9fb8f-7ff7-4823-9c46-dbbc0dc47453" providerId="ADAL" clId="{48C3F3B1-CA5D-8248-952C-27F3ECAC8EEC}" dt="2025-09-29T02:53:02.582" v="1119"/>
          <ac:inkMkLst>
            <pc:docMk/>
            <pc:sldMk cId="697119540" sldId="305"/>
            <ac:inkMk id="111" creationId="{C6954C5F-925D-F431-C82D-A2C329811007}"/>
          </ac:inkMkLst>
        </pc:inkChg>
        <pc:inkChg chg="add del">
          <ac:chgData name="Fuentes-Cabrera, Miguel" userId="1bb9fb8f-7ff7-4823-9c46-dbbc0dc47453" providerId="ADAL" clId="{48C3F3B1-CA5D-8248-952C-27F3ECAC8EEC}" dt="2025-09-29T02:47:19.799" v="733"/>
          <ac:inkMkLst>
            <pc:docMk/>
            <pc:sldMk cId="697119540" sldId="305"/>
            <ac:inkMk id="112" creationId="{F6E71167-F6E5-FA25-0ABC-3DFD2AE60EA4}"/>
          </ac:inkMkLst>
        </pc:inkChg>
        <pc:inkChg chg="add">
          <ac:chgData name="Fuentes-Cabrera, Miguel" userId="1bb9fb8f-7ff7-4823-9c46-dbbc0dc47453" providerId="ADAL" clId="{48C3F3B1-CA5D-8248-952C-27F3ECAC8EEC}" dt="2025-09-29T02:53:03.149" v="1120"/>
          <ac:inkMkLst>
            <pc:docMk/>
            <pc:sldMk cId="697119540" sldId="305"/>
            <ac:inkMk id="112" creationId="{FCB3BB6E-F730-689B-FBE3-16DDC1E8CD39}"/>
          </ac:inkMkLst>
        </pc:inkChg>
        <pc:inkChg chg="add">
          <ac:chgData name="Fuentes-Cabrera, Miguel" userId="1bb9fb8f-7ff7-4823-9c46-dbbc0dc47453" providerId="ADAL" clId="{48C3F3B1-CA5D-8248-952C-27F3ECAC8EEC}" dt="2025-09-29T02:47:17.001" v="725"/>
          <ac:inkMkLst>
            <pc:docMk/>
            <pc:sldMk cId="697119540" sldId="305"/>
            <ac:inkMk id="113" creationId="{32F3827A-0544-6D59-3817-4C78F8928202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13" creationId="{D3693B0D-DD3D-D9D4-EC9C-F00EDF4F80DB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14" creationId="{17179167-E234-FA2B-20E8-9F3F4F61B3E3}"/>
          </ac:inkMkLst>
        </pc:inkChg>
        <pc:inkChg chg="add del">
          <ac:chgData name="Fuentes-Cabrera, Miguel" userId="1bb9fb8f-7ff7-4823-9c46-dbbc0dc47453" providerId="ADAL" clId="{48C3F3B1-CA5D-8248-952C-27F3ECAC8EEC}" dt="2025-09-29T02:47:19.799" v="733"/>
          <ac:inkMkLst>
            <pc:docMk/>
            <pc:sldMk cId="697119540" sldId="305"/>
            <ac:inkMk id="114" creationId="{DCEBDFDF-42EC-A60E-91EF-F486879E396C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15" creationId="{9CF4D767-9982-B86E-C255-B3842906B6EA}"/>
          </ac:inkMkLst>
        </pc:inkChg>
        <pc:inkChg chg="add">
          <ac:chgData name="Fuentes-Cabrera, Miguel" userId="1bb9fb8f-7ff7-4823-9c46-dbbc0dc47453" providerId="ADAL" clId="{48C3F3B1-CA5D-8248-952C-27F3ECAC8EEC}" dt="2025-09-29T02:47:17.468" v="727"/>
          <ac:inkMkLst>
            <pc:docMk/>
            <pc:sldMk cId="697119540" sldId="305"/>
            <ac:inkMk id="115" creationId="{DEA4EDDE-D9D0-EC22-FD9B-06BCD40F1377}"/>
          </ac:inkMkLst>
        </pc:inkChg>
        <pc:inkChg chg="add">
          <ac:chgData name="Fuentes-Cabrera, Miguel" userId="1bb9fb8f-7ff7-4823-9c46-dbbc0dc47453" providerId="ADAL" clId="{48C3F3B1-CA5D-8248-952C-27F3ECAC8EEC}" dt="2025-09-29T02:53:04.582" v="1124"/>
          <ac:inkMkLst>
            <pc:docMk/>
            <pc:sldMk cId="697119540" sldId="305"/>
            <ac:inkMk id="116" creationId="{A6F6F2C6-752E-DAF6-B608-000D9B6993A0}"/>
          </ac:inkMkLst>
        </pc:inkChg>
        <pc:inkChg chg="add del">
          <ac:chgData name="Fuentes-Cabrera, Miguel" userId="1bb9fb8f-7ff7-4823-9c46-dbbc0dc47453" providerId="ADAL" clId="{48C3F3B1-CA5D-8248-952C-27F3ECAC8EEC}" dt="2025-09-29T02:47:19.799" v="733"/>
          <ac:inkMkLst>
            <pc:docMk/>
            <pc:sldMk cId="697119540" sldId="305"/>
            <ac:inkMk id="116" creationId="{DE7ADE6A-6DE8-B5BF-EF85-C403E1E4CD33}"/>
          </ac:inkMkLst>
        </pc:inkChg>
        <pc:inkChg chg="add del">
          <ac:chgData name="Fuentes-Cabrera, Miguel" userId="1bb9fb8f-7ff7-4823-9c46-dbbc0dc47453" providerId="ADAL" clId="{48C3F3B1-CA5D-8248-952C-27F3ECAC8EEC}" dt="2025-09-29T02:47:19.799" v="733"/>
          <ac:inkMkLst>
            <pc:docMk/>
            <pc:sldMk cId="697119540" sldId="305"/>
            <ac:inkMk id="117" creationId="{41C88640-B1DE-9313-9D1D-6F98635FBA40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17" creationId="{973A25BC-0052-AFA5-F5DD-72B599DC7448}"/>
          </ac:inkMkLst>
        </pc:inkChg>
        <pc:inkChg chg="add">
          <ac:chgData name="Fuentes-Cabrera, Miguel" userId="1bb9fb8f-7ff7-4823-9c46-dbbc0dc47453" providerId="ADAL" clId="{48C3F3B1-CA5D-8248-952C-27F3ECAC8EEC}" dt="2025-09-29T02:53:05.382" v="1126"/>
          <ac:inkMkLst>
            <pc:docMk/>
            <pc:sldMk cId="697119540" sldId="305"/>
            <ac:inkMk id="118" creationId="{C6CA45D3-4824-7D0C-0FA0-EF175948E5EB}"/>
          </ac:inkMkLst>
        </pc:inkChg>
        <pc:inkChg chg="add">
          <ac:chgData name="Fuentes-Cabrera, Miguel" userId="1bb9fb8f-7ff7-4823-9c46-dbbc0dc47453" providerId="ADAL" clId="{48C3F3B1-CA5D-8248-952C-27F3ECAC8EEC}" dt="2025-09-29T02:47:18.218" v="730"/>
          <ac:inkMkLst>
            <pc:docMk/>
            <pc:sldMk cId="697119540" sldId="305"/>
            <ac:inkMk id="118" creationId="{F1AC32E4-60AF-A825-272D-1CE471E11DE2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19" creationId="{222A8A83-205B-DADD-22A6-6010293E6D2B}"/>
          </ac:inkMkLst>
        </pc:inkChg>
        <pc:inkChg chg="add">
          <ac:chgData name="Fuentes-Cabrera, Miguel" userId="1bb9fb8f-7ff7-4823-9c46-dbbc0dc47453" providerId="ADAL" clId="{48C3F3B1-CA5D-8248-952C-27F3ECAC8EEC}" dt="2025-09-29T02:47:18.791" v="731"/>
          <ac:inkMkLst>
            <pc:docMk/>
            <pc:sldMk cId="697119540" sldId="305"/>
            <ac:inkMk id="119" creationId="{FDCFA94D-B4EC-E1A1-B9CA-7AF0F6726E84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20" creationId="{E000E352-A9F7-7B5A-7983-03B724FED20D}"/>
          </ac:inkMkLst>
        </pc:inkChg>
        <pc:inkChg chg="add del">
          <ac:chgData name="Fuentes-Cabrera, Miguel" userId="1bb9fb8f-7ff7-4823-9c46-dbbc0dc47453" providerId="ADAL" clId="{48C3F3B1-CA5D-8248-952C-27F3ECAC8EEC}" dt="2025-09-29T02:47:19.799" v="733"/>
          <ac:inkMkLst>
            <pc:docMk/>
            <pc:sldMk cId="697119540" sldId="305"/>
            <ac:inkMk id="120" creationId="{EEB88C71-CA90-A399-FB55-411B4072DA6A}"/>
          </ac:inkMkLst>
        </pc:inkChg>
        <pc:inkChg chg="add reco">
          <ac:chgData name="Fuentes-Cabrera, Miguel" userId="1bb9fb8f-7ff7-4823-9c46-dbbc0dc47453" providerId="ADAL" clId="{48C3F3B1-CA5D-8248-952C-27F3ECAC8EEC}" dt="2025-09-29T02:47:19.799" v="733"/>
          <ac:inkMkLst>
            <pc:docMk/>
            <pc:sldMk cId="697119540" sldId="305"/>
            <ac:inkMk id="121" creationId="{DA959777-29E3-8714-F6E6-BD7995763855}"/>
          </ac:inkMkLst>
        </pc:inkChg>
        <pc:inkChg chg="add del">
          <ac:chgData name="Fuentes-Cabrera, Miguel" userId="1bb9fb8f-7ff7-4823-9c46-dbbc0dc47453" providerId="ADAL" clId="{48C3F3B1-CA5D-8248-952C-27F3ECAC8EEC}" dt="2025-09-29T02:53:07.883" v="1130"/>
          <ac:inkMkLst>
            <pc:docMk/>
            <pc:sldMk cId="697119540" sldId="305"/>
            <ac:inkMk id="122" creationId="{65CF1F0A-40FC-B5AA-95B2-07ACF5A23C78}"/>
          </ac:inkMkLst>
        </pc:inkChg>
        <pc:inkChg chg="del">
          <ac:chgData name="Fuentes-Cabrera, Miguel" userId="1bb9fb8f-7ff7-4823-9c46-dbbc0dc47453" providerId="ADAL" clId="{48C3F3B1-CA5D-8248-952C-27F3ECAC8EEC}" dt="2025-09-29T02:48:22.320" v="826"/>
          <ac:inkMkLst>
            <pc:docMk/>
            <pc:sldMk cId="697119540" sldId="305"/>
            <ac:inkMk id="122" creationId="{798BD1B0-9E3A-DB14-C2FB-E2C0A0F54D68}"/>
          </ac:inkMkLst>
        </pc:inkChg>
        <pc:inkChg chg="add del reco">
          <ac:chgData name="Fuentes-Cabrera, Miguel" userId="1bb9fb8f-7ff7-4823-9c46-dbbc0dc47453" providerId="ADAL" clId="{48C3F3B1-CA5D-8248-952C-27F3ECAC8EEC}" dt="2025-09-29T02:48:22.411" v="829"/>
          <ac:inkMkLst>
            <pc:docMk/>
            <pc:sldMk cId="697119540" sldId="305"/>
            <ac:inkMk id="123" creationId="{04A0E255-6EBC-1917-457C-439DCBF51AA3}"/>
          </ac:inkMkLst>
        </pc:inkChg>
        <pc:inkChg chg="add">
          <ac:chgData name="Fuentes-Cabrera, Miguel" userId="1bb9fb8f-7ff7-4823-9c46-dbbc0dc47453" providerId="ADAL" clId="{48C3F3B1-CA5D-8248-952C-27F3ECAC8EEC}" dt="2025-09-29T02:47:20.948" v="734"/>
          <ac:inkMkLst>
            <pc:docMk/>
            <pc:sldMk cId="697119540" sldId="305"/>
            <ac:inkMk id="124" creationId="{818F19A4-FE7D-0963-E668-C5A1F1B1B72B}"/>
          </ac:inkMkLst>
        </pc:inkChg>
        <pc:inkChg chg="add">
          <ac:chgData name="Fuentes-Cabrera, Miguel" userId="1bb9fb8f-7ff7-4823-9c46-dbbc0dc47453" providerId="ADAL" clId="{48C3F3B1-CA5D-8248-952C-27F3ECAC8EEC}" dt="2025-09-29T02:53:08.665" v="1131"/>
          <ac:inkMkLst>
            <pc:docMk/>
            <pc:sldMk cId="697119540" sldId="305"/>
            <ac:inkMk id="124" creationId="{942B9768-10A7-10BB-DBA2-9B584D1B1E05}"/>
          </ac:inkMkLst>
        </pc:inkChg>
        <pc:inkChg chg="add del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25" creationId="{2581869B-81DC-7983-B040-3869FFECC218}"/>
          </ac:inkMkLst>
        </pc:inkChg>
        <pc:inkChg chg="add del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25" creationId="{76CB5F6A-0C0F-CB24-6E6E-30A1FDACD273}"/>
          </ac:inkMkLst>
        </pc:inkChg>
        <pc:inkChg chg="add">
          <ac:chgData name="Fuentes-Cabrera, Miguel" userId="1bb9fb8f-7ff7-4823-9c46-dbbc0dc47453" providerId="ADAL" clId="{48C3F3B1-CA5D-8248-952C-27F3ECAC8EEC}" dt="2025-09-29T02:47:21.385" v="736"/>
          <ac:inkMkLst>
            <pc:docMk/>
            <pc:sldMk cId="697119540" sldId="305"/>
            <ac:inkMk id="126" creationId="{0B840FFB-404D-A552-4B3F-5BEB9079CC38}"/>
          </ac:inkMkLst>
        </pc:inkChg>
        <pc:inkChg chg="add">
          <ac:chgData name="Fuentes-Cabrera, Miguel" userId="1bb9fb8f-7ff7-4823-9c46-dbbc0dc47453" providerId="ADAL" clId="{48C3F3B1-CA5D-8248-952C-27F3ECAC8EEC}" dt="2025-09-29T02:53:09.731" v="1133"/>
          <ac:inkMkLst>
            <pc:docMk/>
            <pc:sldMk cId="697119540" sldId="305"/>
            <ac:inkMk id="126" creationId="{45E9D58C-7B5F-D3C8-802C-BAA49077CB2C}"/>
          </ac:inkMkLst>
        </pc:inkChg>
        <pc:inkChg chg="add del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27" creationId="{478957F2-AC1C-540C-6F11-4D27343709D2}"/>
          </ac:inkMkLst>
        </pc:inkChg>
        <pc:inkChg chg="add">
          <ac:chgData name="Fuentes-Cabrera, Miguel" userId="1bb9fb8f-7ff7-4823-9c46-dbbc0dc47453" providerId="ADAL" clId="{48C3F3B1-CA5D-8248-952C-27F3ECAC8EEC}" dt="2025-09-29T02:47:21.751" v="737"/>
          <ac:inkMkLst>
            <pc:docMk/>
            <pc:sldMk cId="697119540" sldId="305"/>
            <ac:inkMk id="127" creationId="{599DA5B6-8513-5CD0-1117-3BDEB5F9B250}"/>
          </ac:inkMkLst>
        </pc:inkChg>
        <pc:inkChg chg="add">
          <ac:chgData name="Fuentes-Cabrera, Miguel" userId="1bb9fb8f-7ff7-4823-9c46-dbbc0dc47453" providerId="ADAL" clId="{48C3F3B1-CA5D-8248-952C-27F3ECAC8EEC}" dt="2025-09-29T02:53:10.570" v="1135"/>
          <ac:inkMkLst>
            <pc:docMk/>
            <pc:sldMk cId="697119540" sldId="305"/>
            <ac:inkMk id="128" creationId="{508CA7CF-FDC7-27AF-D287-6989B81ABE7F}"/>
          </ac:inkMkLst>
        </pc:inkChg>
        <pc:inkChg chg="add del">
          <ac:chgData name="Fuentes-Cabrera, Miguel" userId="1bb9fb8f-7ff7-4823-9c46-dbbc0dc47453" providerId="ADAL" clId="{48C3F3B1-CA5D-8248-952C-27F3ECAC8EEC}" dt="2025-09-29T02:47:50.197" v="785"/>
          <ac:inkMkLst>
            <pc:docMk/>
            <pc:sldMk cId="697119540" sldId="305"/>
            <ac:inkMk id="128" creationId="{DD8B8C2C-755B-7B7D-3909-DEC5DBB575E5}"/>
          </ac:inkMkLst>
        </pc:inkChg>
        <pc:inkChg chg="add del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29" creationId="{C2FCB814-CEBF-7A0C-B594-BA3F656A21CF}"/>
          </ac:inkMkLst>
        </pc:inkChg>
        <pc:inkChg chg="add del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29" creationId="{DB2BA330-CA9F-90BC-898A-4B854609777C}"/>
          </ac:inkMkLst>
        </pc:inkChg>
        <pc:inkChg chg="add del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30" creationId="{4EF6947A-F44E-9051-330B-3EF226DC0444}"/>
          </ac:inkMkLst>
        </pc:inkChg>
        <pc:inkChg chg="add">
          <ac:chgData name="Fuentes-Cabrera, Miguel" userId="1bb9fb8f-7ff7-4823-9c46-dbbc0dc47453" providerId="ADAL" clId="{48C3F3B1-CA5D-8248-952C-27F3ECAC8EEC}" dt="2025-09-29T02:47:23.060" v="740"/>
          <ac:inkMkLst>
            <pc:docMk/>
            <pc:sldMk cId="697119540" sldId="305"/>
            <ac:inkMk id="130" creationId="{FA4688CC-4052-916D-B2D7-CDA30A0CC710}"/>
          </ac:inkMkLst>
        </pc:inkChg>
        <pc:inkChg chg="add">
          <ac:chgData name="Fuentes-Cabrera, Miguel" userId="1bb9fb8f-7ff7-4823-9c46-dbbc0dc47453" providerId="ADAL" clId="{48C3F3B1-CA5D-8248-952C-27F3ECAC8EEC}" dt="2025-09-29T02:47:24.037" v="741"/>
          <ac:inkMkLst>
            <pc:docMk/>
            <pc:sldMk cId="697119540" sldId="305"/>
            <ac:inkMk id="131" creationId="{D8A5587F-4B2F-E7EC-F62D-ADB1AF2967BA}"/>
          </ac:inkMkLst>
        </pc:inkChg>
        <pc:inkChg chg="add del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31" creationId="{DAEAEEEE-3512-D5AD-A4EC-EA013766C803}"/>
          </ac:inkMkLst>
        </pc:inkChg>
        <pc:inkChg chg="add del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32" creationId="{7A6A2789-0509-8501-AF67-D6DBC9784F2B}"/>
          </ac:inkMkLst>
        </pc:inkChg>
        <pc:inkChg chg="add del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32" creationId="{D9BD1489-B7DB-0BAA-F418-E7449C5C7AF4}"/>
          </ac:inkMkLst>
        </pc:inkChg>
        <pc:inkChg chg="add">
          <ac:chgData name="Fuentes-Cabrera, Miguel" userId="1bb9fb8f-7ff7-4823-9c46-dbbc0dc47453" providerId="ADAL" clId="{48C3F3B1-CA5D-8248-952C-27F3ECAC8EEC}" dt="2025-09-29T02:53:11.735" v="1140"/>
          <ac:inkMkLst>
            <pc:docMk/>
            <pc:sldMk cId="697119540" sldId="305"/>
            <ac:inkMk id="133" creationId="{0235C5F4-48AF-5952-64A1-F6867CF7B124}"/>
          </ac:inkMkLst>
        </pc:inkChg>
        <pc:inkChg chg="add del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33" creationId="{674D45A0-7D60-A56D-8C8F-20DB524EA428}"/>
          </ac:inkMkLst>
        </pc:inkChg>
        <pc:inkChg chg="add del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34" creationId="{2B862529-9974-3EFC-FE48-133739DF8C2F}"/>
          </ac:inkMkLst>
        </pc:inkChg>
        <pc:inkChg chg="add del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34" creationId="{84875D37-4FE0-E74E-1158-AEA28CBE7E78}"/>
          </ac:inkMkLst>
        </pc:inkChg>
        <pc:inkChg chg="add del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35" creationId="{7979F25D-1D91-869C-1D12-CC8F1C9243B8}"/>
          </ac:inkMkLst>
        </pc:inkChg>
        <pc:inkChg chg="add">
          <ac:chgData name="Fuentes-Cabrera, Miguel" userId="1bb9fb8f-7ff7-4823-9c46-dbbc0dc47453" providerId="ADAL" clId="{48C3F3B1-CA5D-8248-952C-27F3ECAC8EEC}" dt="2025-09-29T02:53:12.235" v="1142"/>
          <ac:inkMkLst>
            <pc:docMk/>
            <pc:sldMk cId="697119540" sldId="305"/>
            <ac:inkMk id="135" creationId="{7F2CDBF8-FC99-1E79-6D73-FF00FD104340}"/>
          </ac:inkMkLst>
        </pc:inkChg>
        <pc:inkChg chg="add">
          <ac:chgData name="Fuentes-Cabrera, Miguel" userId="1bb9fb8f-7ff7-4823-9c46-dbbc0dc47453" providerId="ADAL" clId="{48C3F3B1-CA5D-8248-952C-27F3ECAC8EEC}" dt="2025-09-29T02:47:25.608" v="746"/>
          <ac:inkMkLst>
            <pc:docMk/>
            <pc:sldMk cId="697119540" sldId="305"/>
            <ac:inkMk id="136" creationId="{04BCA572-5924-7A47-6610-39D62DDCC3A2}"/>
          </ac:inkMkLst>
        </pc:inkChg>
        <pc:inkChg chg="add del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36" creationId="{2556F4DC-6C20-C56E-0EB0-0AE3E9BA2E7E}"/>
          </ac:inkMkLst>
        </pc:inkChg>
        <pc:inkChg chg="add">
          <ac:chgData name="Fuentes-Cabrera, Miguel" userId="1bb9fb8f-7ff7-4823-9c46-dbbc0dc47453" providerId="ADAL" clId="{48C3F3B1-CA5D-8248-952C-27F3ECAC8EEC}" dt="2025-09-29T02:47:26.500" v="747"/>
          <ac:inkMkLst>
            <pc:docMk/>
            <pc:sldMk cId="697119540" sldId="305"/>
            <ac:inkMk id="137" creationId="{394365BF-BD45-641B-A57E-D4D493911BA6}"/>
          </ac:inkMkLst>
        </pc:inkChg>
        <pc:inkChg chg="add del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38" creationId="{30F0C3BE-BDF4-93BB-2264-650D187FDB24}"/>
          </ac:inkMkLst>
        </pc:inkChg>
        <pc:inkChg chg="add del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38" creationId="{C1636BA8-B383-4F4E-8967-F741BEA522AC}"/>
          </ac:inkMkLst>
        </pc:inkChg>
        <pc:inkChg chg="add del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39" creationId="{3AB72007-3E7E-3018-7CC2-885E8B3D2A8A}"/>
          </ac:inkMkLst>
        </pc:inkChg>
        <pc:inkChg chg="add reco">
          <ac:chgData name="Fuentes-Cabrera, Miguel" userId="1bb9fb8f-7ff7-4823-9c46-dbbc0dc47453" providerId="ADAL" clId="{48C3F3B1-CA5D-8248-952C-27F3ECAC8EEC}" dt="2025-09-29T02:53:13.521" v="1145"/>
          <ac:inkMkLst>
            <pc:docMk/>
            <pc:sldMk cId="697119540" sldId="305"/>
            <ac:inkMk id="139" creationId="{43294065-313F-A847-7614-F3DBB8E7CEA9}"/>
          </ac:inkMkLst>
        </pc:inkChg>
        <pc:inkChg chg="add reco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40" creationId="{592C82DE-4267-1EE0-8290-04AF43EE0E90}"/>
          </ac:inkMkLst>
        </pc:inkChg>
        <pc:inkChg chg="add">
          <ac:chgData name="Fuentes-Cabrera, Miguel" userId="1bb9fb8f-7ff7-4823-9c46-dbbc0dc47453" providerId="ADAL" clId="{48C3F3B1-CA5D-8248-952C-27F3ECAC8EEC}" dt="2025-09-29T02:53:14.331" v="1146"/>
          <ac:inkMkLst>
            <pc:docMk/>
            <pc:sldMk cId="697119540" sldId="305"/>
            <ac:inkMk id="141" creationId="{6DD887B6-E3CD-06A9-DE8F-2A6025B2362F}"/>
          </ac:inkMkLst>
        </pc:inkChg>
        <pc:inkChg chg="del">
          <ac:chgData name="Fuentes-Cabrera, Miguel" userId="1bb9fb8f-7ff7-4823-9c46-dbbc0dc47453" providerId="ADAL" clId="{48C3F3B1-CA5D-8248-952C-27F3ECAC8EEC}" dt="2025-09-29T02:47:50.223" v="786"/>
          <ac:inkMkLst>
            <pc:docMk/>
            <pc:sldMk cId="697119540" sldId="305"/>
            <ac:inkMk id="141" creationId="{88ECA637-CC9E-204A-01CC-4983EA6C756A}"/>
          </ac:inkMkLst>
        </pc:inkChg>
        <pc:inkChg chg="add reco">
          <ac:chgData name="Fuentes-Cabrera, Miguel" userId="1bb9fb8f-7ff7-4823-9c46-dbbc0dc47453" providerId="ADAL" clId="{48C3F3B1-CA5D-8248-952C-27F3ECAC8EEC}" dt="2025-09-29T02:47:27.243" v="750"/>
          <ac:inkMkLst>
            <pc:docMk/>
            <pc:sldMk cId="697119540" sldId="305"/>
            <ac:inkMk id="142" creationId="{67E17916-F2CC-41F1-D355-9CFEB654503C}"/>
          </ac:inkMkLst>
        </pc:inkChg>
        <pc:inkChg chg="del">
          <ac:chgData name="Fuentes-Cabrera, Miguel" userId="1bb9fb8f-7ff7-4823-9c46-dbbc0dc47453" providerId="ADAL" clId="{48C3F3B1-CA5D-8248-952C-27F3ECAC8EEC}" dt="2025-09-29T02:47:50.169" v="784"/>
          <ac:inkMkLst>
            <pc:docMk/>
            <pc:sldMk cId="697119540" sldId="305"/>
            <ac:inkMk id="143" creationId="{172FB766-4F44-D4B8-A738-9C9D5312C72D}"/>
          </ac:inkMkLst>
        </pc:inkChg>
        <pc:inkChg chg="add">
          <ac:chgData name="Fuentes-Cabrera, Miguel" userId="1bb9fb8f-7ff7-4823-9c46-dbbc0dc47453" providerId="ADAL" clId="{48C3F3B1-CA5D-8248-952C-27F3ECAC8EEC}" dt="2025-09-29T02:53:14.684" v="1147"/>
          <ac:inkMkLst>
            <pc:docMk/>
            <pc:sldMk cId="697119540" sldId="305"/>
            <ac:inkMk id="143" creationId="{FF0391B8-539B-AD89-E8CF-1EED6DE67FA5}"/>
          </ac:inkMkLst>
        </pc:inkChg>
        <pc:inkChg chg="add del">
          <ac:chgData name="Fuentes-Cabrera, Miguel" userId="1bb9fb8f-7ff7-4823-9c46-dbbc0dc47453" providerId="ADAL" clId="{48C3F3B1-CA5D-8248-952C-27F3ECAC8EEC}" dt="2025-09-29T02:47:41.330" v="777"/>
          <ac:inkMkLst>
            <pc:docMk/>
            <pc:sldMk cId="697119540" sldId="305"/>
            <ac:inkMk id="144" creationId="{127AA4C3-94A6-ABFD-A7A4-6F7012E17372}"/>
          </ac:inkMkLst>
        </pc:inkChg>
        <pc:inkChg chg="add">
          <ac:chgData name="Fuentes-Cabrera, Miguel" userId="1bb9fb8f-7ff7-4823-9c46-dbbc0dc47453" providerId="ADAL" clId="{48C3F3B1-CA5D-8248-952C-27F3ECAC8EEC}" dt="2025-09-29T02:53:15.647" v="1148"/>
          <ac:inkMkLst>
            <pc:docMk/>
            <pc:sldMk cId="697119540" sldId="305"/>
            <ac:inkMk id="144" creationId="{ADF76D82-083E-7CA7-720D-02CFBB595AD1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45" creationId="{1808159B-EC81-CBD3-413C-6EDCB1AAE454}"/>
          </ac:inkMkLst>
        </pc:inkChg>
        <pc:inkChg chg="add del">
          <ac:chgData name="Fuentes-Cabrera, Miguel" userId="1bb9fb8f-7ff7-4823-9c46-dbbc0dc47453" providerId="ADAL" clId="{48C3F3B1-CA5D-8248-952C-27F3ECAC8EEC}" dt="2025-09-29T02:47:41.330" v="777"/>
          <ac:inkMkLst>
            <pc:docMk/>
            <pc:sldMk cId="697119540" sldId="305"/>
            <ac:inkMk id="145" creationId="{9531BCF0-42F3-E3E1-DB27-D5DE3DF727B0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46" creationId="{15CCDC81-348F-1FAD-3CA8-9F0B9D39638D}"/>
          </ac:inkMkLst>
        </pc:inkChg>
        <pc:inkChg chg="add del">
          <ac:chgData name="Fuentes-Cabrera, Miguel" userId="1bb9fb8f-7ff7-4823-9c46-dbbc0dc47453" providerId="ADAL" clId="{48C3F3B1-CA5D-8248-952C-27F3ECAC8EEC}" dt="2025-09-29T02:47:41.330" v="777"/>
          <ac:inkMkLst>
            <pc:docMk/>
            <pc:sldMk cId="697119540" sldId="305"/>
            <ac:inkMk id="146" creationId="{F5473E7F-23BD-A876-215D-D7F5478C2E7C}"/>
          </ac:inkMkLst>
        </pc:inkChg>
        <pc:inkChg chg="add">
          <ac:chgData name="Fuentes-Cabrera, Miguel" userId="1bb9fb8f-7ff7-4823-9c46-dbbc0dc47453" providerId="ADAL" clId="{48C3F3B1-CA5D-8248-952C-27F3ECAC8EEC}" dt="2025-09-29T02:47:32.118" v="754"/>
          <ac:inkMkLst>
            <pc:docMk/>
            <pc:sldMk cId="697119540" sldId="305"/>
            <ac:inkMk id="147" creationId="{2C936D20-95B9-A5F4-6F66-8307BB2D9A9D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47" creationId="{97B9DBC0-E6E2-DEDD-E36B-F97B91698AC8}"/>
          </ac:inkMkLst>
        </pc:inkChg>
        <pc:inkChg chg="add">
          <ac:chgData name="Fuentes-Cabrera, Miguel" userId="1bb9fb8f-7ff7-4823-9c46-dbbc0dc47453" providerId="ADAL" clId="{48C3F3B1-CA5D-8248-952C-27F3ECAC8EEC}" dt="2025-09-29T02:47:32.302" v="755"/>
          <ac:inkMkLst>
            <pc:docMk/>
            <pc:sldMk cId="697119540" sldId="305"/>
            <ac:inkMk id="148" creationId="{1CC1A0BF-DA02-E552-6A34-A2102878851F}"/>
          </ac:inkMkLst>
        </pc:inkChg>
        <pc:inkChg chg="add">
          <ac:chgData name="Fuentes-Cabrera, Miguel" userId="1bb9fb8f-7ff7-4823-9c46-dbbc0dc47453" providerId="ADAL" clId="{48C3F3B1-CA5D-8248-952C-27F3ECAC8EEC}" dt="2025-09-29T02:53:18.001" v="1152"/>
          <ac:inkMkLst>
            <pc:docMk/>
            <pc:sldMk cId="697119540" sldId="305"/>
            <ac:inkMk id="148" creationId="{781F238F-68AC-3AD2-ED2C-8E7D383E3CEA}"/>
          </ac:inkMkLst>
        </pc:inkChg>
        <pc:inkChg chg="add">
          <ac:chgData name="Fuentes-Cabrera, Miguel" userId="1bb9fb8f-7ff7-4823-9c46-dbbc0dc47453" providerId="ADAL" clId="{48C3F3B1-CA5D-8248-952C-27F3ECAC8EEC}" dt="2025-09-29T02:53:18.332" v="1153"/>
          <ac:inkMkLst>
            <pc:docMk/>
            <pc:sldMk cId="697119540" sldId="305"/>
            <ac:inkMk id="149" creationId="{0A099814-10B3-FC40-A84A-6DE084DFEB28}"/>
          </ac:inkMkLst>
        </pc:inkChg>
        <pc:inkChg chg="add del">
          <ac:chgData name="Fuentes-Cabrera, Miguel" userId="1bb9fb8f-7ff7-4823-9c46-dbbc0dc47453" providerId="ADAL" clId="{48C3F3B1-CA5D-8248-952C-27F3ECAC8EEC}" dt="2025-09-29T02:47:41.330" v="777"/>
          <ac:inkMkLst>
            <pc:docMk/>
            <pc:sldMk cId="697119540" sldId="305"/>
            <ac:inkMk id="149" creationId="{406CE1DE-D0EA-A7E4-B17A-F709FBE59E78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50" creationId="{C9E75C89-A563-8ADC-403E-C9F84167515F}"/>
          </ac:inkMkLst>
        </pc:inkChg>
        <pc:inkChg chg="add">
          <ac:chgData name="Fuentes-Cabrera, Miguel" userId="1bb9fb8f-7ff7-4823-9c46-dbbc0dc47453" providerId="ADAL" clId="{48C3F3B1-CA5D-8248-952C-27F3ECAC8EEC}" dt="2025-09-29T02:47:32.818" v="757"/>
          <ac:inkMkLst>
            <pc:docMk/>
            <pc:sldMk cId="697119540" sldId="305"/>
            <ac:inkMk id="150" creationId="{DE9B0D40-6217-C95B-F74E-F8A7B621D013}"/>
          </ac:inkMkLst>
        </pc:inkChg>
        <pc:inkChg chg="add">
          <ac:chgData name="Fuentes-Cabrera, Miguel" userId="1bb9fb8f-7ff7-4823-9c46-dbbc0dc47453" providerId="ADAL" clId="{48C3F3B1-CA5D-8248-952C-27F3ECAC8EEC}" dt="2025-09-29T02:47:33.018" v="758"/>
          <ac:inkMkLst>
            <pc:docMk/>
            <pc:sldMk cId="697119540" sldId="305"/>
            <ac:inkMk id="151" creationId="{C9348D8C-B6EE-3C5C-1327-48EDFD55C183}"/>
          </ac:inkMkLst>
        </pc:inkChg>
        <pc:inkChg chg="add">
          <ac:chgData name="Fuentes-Cabrera, Miguel" userId="1bb9fb8f-7ff7-4823-9c46-dbbc0dc47453" providerId="ADAL" clId="{48C3F3B1-CA5D-8248-952C-27F3ECAC8EEC}" dt="2025-09-29T02:53:18.934" v="1155"/>
          <ac:inkMkLst>
            <pc:docMk/>
            <pc:sldMk cId="697119540" sldId="305"/>
            <ac:inkMk id="151" creationId="{ECB6F1D7-65C0-16E8-0462-1F41F8C8BF62}"/>
          </ac:inkMkLst>
        </pc:inkChg>
        <pc:inkChg chg="add">
          <ac:chgData name="Fuentes-Cabrera, Miguel" userId="1bb9fb8f-7ff7-4823-9c46-dbbc0dc47453" providerId="ADAL" clId="{48C3F3B1-CA5D-8248-952C-27F3ECAC8EEC}" dt="2025-09-29T02:47:33.168" v="759"/>
          <ac:inkMkLst>
            <pc:docMk/>
            <pc:sldMk cId="697119540" sldId="305"/>
            <ac:inkMk id="152" creationId="{A0D05B2D-65A9-32B9-DBE3-9A8718649BA1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52" creationId="{D847AE98-D458-E955-3FD1-3DCB64487213}"/>
          </ac:inkMkLst>
        </pc:inkChg>
        <pc:inkChg chg="add">
          <ac:chgData name="Fuentes-Cabrera, Miguel" userId="1bb9fb8f-7ff7-4823-9c46-dbbc0dc47453" providerId="ADAL" clId="{48C3F3B1-CA5D-8248-952C-27F3ECAC8EEC}" dt="2025-09-29T02:47:34.101" v="760"/>
          <ac:inkMkLst>
            <pc:docMk/>
            <pc:sldMk cId="697119540" sldId="305"/>
            <ac:inkMk id="153" creationId="{5A64D618-FBF0-D2C9-E7C0-58EAF95AFDD5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53" creationId="{6DB08390-AB0D-AB61-0B8A-379E45D3E813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54" creationId="{03D32563-BB2F-43CF-307B-A41EFDD06D38}"/>
          </ac:inkMkLst>
        </pc:inkChg>
        <pc:inkChg chg="add">
          <ac:chgData name="Fuentes-Cabrera, Miguel" userId="1bb9fb8f-7ff7-4823-9c46-dbbc0dc47453" providerId="ADAL" clId="{48C3F3B1-CA5D-8248-952C-27F3ECAC8EEC}" dt="2025-09-29T02:47:34.230" v="761"/>
          <ac:inkMkLst>
            <pc:docMk/>
            <pc:sldMk cId="697119540" sldId="305"/>
            <ac:inkMk id="154" creationId="{20110837-3733-8E32-4478-88AF06122C6B}"/>
          </ac:inkMkLst>
        </pc:inkChg>
        <pc:inkChg chg="add">
          <ac:chgData name="Fuentes-Cabrera, Miguel" userId="1bb9fb8f-7ff7-4823-9c46-dbbc0dc47453" providerId="ADAL" clId="{48C3F3B1-CA5D-8248-952C-27F3ECAC8EEC}" dt="2025-09-29T02:47:34.290" v="762"/>
          <ac:inkMkLst>
            <pc:docMk/>
            <pc:sldMk cId="697119540" sldId="305"/>
            <ac:inkMk id="155" creationId="{54F542B8-860A-F2CD-8FE0-BC0EF8AB3BF4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55" creationId="{605C0E61-B616-F8B5-0E2B-E8D19F496BDB}"/>
          </ac:inkMkLst>
        </pc:inkChg>
        <pc:inkChg chg="add">
          <ac:chgData name="Fuentes-Cabrera, Miguel" userId="1bb9fb8f-7ff7-4823-9c46-dbbc0dc47453" providerId="ADAL" clId="{48C3F3B1-CA5D-8248-952C-27F3ECAC8EEC}" dt="2025-09-29T02:47:34.815" v="763"/>
          <ac:inkMkLst>
            <pc:docMk/>
            <pc:sldMk cId="697119540" sldId="305"/>
            <ac:inkMk id="156" creationId="{1EE6B5DA-4222-5B46-292E-93A9EA2B345C}"/>
          </ac:inkMkLst>
        </pc:inkChg>
        <pc:inkChg chg="add">
          <ac:chgData name="Fuentes-Cabrera, Miguel" userId="1bb9fb8f-7ff7-4823-9c46-dbbc0dc47453" providerId="ADAL" clId="{48C3F3B1-CA5D-8248-952C-27F3ECAC8EEC}" dt="2025-09-29T02:53:20.817" v="1160"/>
          <ac:inkMkLst>
            <pc:docMk/>
            <pc:sldMk cId="697119540" sldId="305"/>
            <ac:inkMk id="156" creationId="{F8BD1C0A-F7EF-6593-A49E-557CD9D8B05E}"/>
          </ac:inkMkLst>
        </pc:inkChg>
        <pc:inkChg chg="add del">
          <ac:chgData name="Fuentes-Cabrera, Miguel" userId="1bb9fb8f-7ff7-4823-9c46-dbbc0dc47453" providerId="ADAL" clId="{48C3F3B1-CA5D-8248-952C-27F3ECAC8EEC}" dt="2025-09-29T02:47:41.330" v="777"/>
          <ac:inkMkLst>
            <pc:docMk/>
            <pc:sldMk cId="697119540" sldId="305"/>
            <ac:inkMk id="157" creationId="{051C593A-09FC-59AA-8BA3-C48BA84A826E}"/>
          </ac:inkMkLst>
        </pc:inkChg>
        <pc:inkChg chg="add">
          <ac:chgData name="Fuentes-Cabrera, Miguel" userId="1bb9fb8f-7ff7-4823-9c46-dbbc0dc47453" providerId="ADAL" clId="{48C3F3B1-CA5D-8248-952C-27F3ECAC8EEC}" dt="2025-09-29T02:53:21.100" v="1161"/>
          <ac:inkMkLst>
            <pc:docMk/>
            <pc:sldMk cId="697119540" sldId="305"/>
            <ac:inkMk id="157" creationId="{140F448F-1CA5-33AA-D9C4-7662B8666506}"/>
          </ac:inkMkLst>
        </pc:inkChg>
        <pc:inkChg chg="add">
          <ac:chgData name="Fuentes-Cabrera, Miguel" userId="1bb9fb8f-7ff7-4823-9c46-dbbc0dc47453" providerId="ADAL" clId="{48C3F3B1-CA5D-8248-952C-27F3ECAC8EEC}" dt="2025-09-29T02:47:36.348" v="765"/>
          <ac:inkMkLst>
            <pc:docMk/>
            <pc:sldMk cId="697119540" sldId="305"/>
            <ac:inkMk id="158" creationId="{9BE7137E-1DE0-E712-4A5E-8A5DD6480659}"/>
          </ac:inkMkLst>
        </pc:inkChg>
        <pc:inkChg chg="add">
          <ac:chgData name="Fuentes-Cabrera, Miguel" userId="1bb9fb8f-7ff7-4823-9c46-dbbc0dc47453" providerId="ADAL" clId="{48C3F3B1-CA5D-8248-952C-27F3ECAC8EEC}" dt="2025-09-29T02:53:21.297" v="1162"/>
          <ac:inkMkLst>
            <pc:docMk/>
            <pc:sldMk cId="697119540" sldId="305"/>
            <ac:inkMk id="158" creationId="{9D02542C-22AE-F854-9F6F-30E74C9A99DF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59" creationId="{1BC0E7EE-C7C3-3BA9-3C0D-1824D93A52B0}"/>
          </ac:inkMkLst>
        </pc:inkChg>
        <pc:inkChg chg="add">
          <ac:chgData name="Fuentes-Cabrera, Miguel" userId="1bb9fb8f-7ff7-4823-9c46-dbbc0dc47453" providerId="ADAL" clId="{48C3F3B1-CA5D-8248-952C-27F3ECAC8EEC}" dt="2025-09-29T02:47:36.528" v="766"/>
          <ac:inkMkLst>
            <pc:docMk/>
            <pc:sldMk cId="697119540" sldId="305"/>
            <ac:inkMk id="159" creationId="{A09735E9-B10C-24DF-26B0-867DFC0BB03D}"/>
          </ac:inkMkLst>
        </pc:inkChg>
        <pc:inkChg chg="add">
          <ac:chgData name="Fuentes-Cabrera, Miguel" userId="1bb9fb8f-7ff7-4823-9c46-dbbc0dc47453" providerId="ADAL" clId="{48C3F3B1-CA5D-8248-952C-27F3ECAC8EEC}" dt="2025-09-29T02:47:37.152" v="767"/>
          <ac:inkMkLst>
            <pc:docMk/>
            <pc:sldMk cId="697119540" sldId="305"/>
            <ac:inkMk id="160" creationId="{AD28AD28-93B4-6A73-CB25-3E67847E8940}"/>
          </ac:inkMkLst>
        </pc:inkChg>
        <pc:inkChg chg="add">
          <ac:chgData name="Fuentes-Cabrera, Miguel" userId="1bb9fb8f-7ff7-4823-9c46-dbbc0dc47453" providerId="ADAL" clId="{48C3F3B1-CA5D-8248-952C-27F3ECAC8EEC}" dt="2025-09-29T02:53:21.914" v="1164"/>
          <ac:inkMkLst>
            <pc:docMk/>
            <pc:sldMk cId="697119540" sldId="305"/>
            <ac:inkMk id="160" creationId="{DFA3583E-BE6A-773D-C618-1F5F65C66A44}"/>
          </ac:inkMkLst>
        </pc:inkChg>
        <pc:inkChg chg="add del">
          <ac:chgData name="Fuentes-Cabrera, Miguel" userId="1bb9fb8f-7ff7-4823-9c46-dbbc0dc47453" providerId="ADAL" clId="{48C3F3B1-CA5D-8248-952C-27F3ECAC8EEC}" dt="2025-09-29T02:53:23.156" v="1166"/>
          <ac:inkMkLst>
            <pc:docMk/>
            <pc:sldMk cId="697119540" sldId="305"/>
            <ac:inkMk id="161" creationId="{16F92CE9-4017-8091-01B8-2B152B242E54}"/>
          </ac:inkMkLst>
        </pc:inkChg>
        <pc:inkChg chg="add">
          <ac:chgData name="Fuentes-Cabrera, Miguel" userId="1bb9fb8f-7ff7-4823-9c46-dbbc0dc47453" providerId="ADAL" clId="{48C3F3B1-CA5D-8248-952C-27F3ECAC8EEC}" dt="2025-09-29T02:47:37.571" v="768"/>
          <ac:inkMkLst>
            <pc:docMk/>
            <pc:sldMk cId="697119540" sldId="305"/>
            <ac:inkMk id="161" creationId="{ABEEC401-2916-306F-C20C-51350223C0F1}"/>
          </ac:inkMkLst>
        </pc:inkChg>
        <pc:inkChg chg="add">
          <ac:chgData name="Fuentes-Cabrera, Miguel" userId="1bb9fb8f-7ff7-4823-9c46-dbbc0dc47453" providerId="ADAL" clId="{48C3F3B1-CA5D-8248-952C-27F3ECAC8EEC}" dt="2025-09-29T02:47:37.632" v="769"/>
          <ac:inkMkLst>
            <pc:docMk/>
            <pc:sldMk cId="697119540" sldId="305"/>
            <ac:inkMk id="162" creationId="{E915775C-A42D-B083-66F3-68798FCE97E5}"/>
          </ac:inkMkLst>
        </pc:inkChg>
        <pc:inkChg chg="add del">
          <ac:chgData name="Fuentes-Cabrera, Miguel" userId="1bb9fb8f-7ff7-4823-9c46-dbbc0dc47453" providerId="ADAL" clId="{48C3F3B1-CA5D-8248-952C-27F3ECAC8EEC}" dt="2025-09-29T02:53:26.732" v="1173"/>
          <ac:inkMkLst>
            <pc:docMk/>
            <pc:sldMk cId="697119540" sldId="305"/>
            <ac:inkMk id="163" creationId="{2CDF3C2D-C3CA-AFC5-2926-3DC90E79054D}"/>
          </ac:inkMkLst>
        </pc:inkChg>
        <pc:inkChg chg="add">
          <ac:chgData name="Fuentes-Cabrera, Miguel" userId="1bb9fb8f-7ff7-4823-9c46-dbbc0dc47453" providerId="ADAL" clId="{48C3F3B1-CA5D-8248-952C-27F3ECAC8EEC}" dt="2025-09-29T02:47:37.990" v="770"/>
          <ac:inkMkLst>
            <pc:docMk/>
            <pc:sldMk cId="697119540" sldId="305"/>
            <ac:inkMk id="163" creationId="{D1A7C428-2E82-2E1A-7565-0C169191E2F6}"/>
          </ac:inkMkLst>
        </pc:inkChg>
        <pc:inkChg chg="add">
          <ac:chgData name="Fuentes-Cabrera, Miguel" userId="1bb9fb8f-7ff7-4823-9c46-dbbc0dc47453" providerId="ADAL" clId="{48C3F3B1-CA5D-8248-952C-27F3ECAC8EEC}" dt="2025-09-29T02:47:38.586" v="771"/>
          <ac:inkMkLst>
            <pc:docMk/>
            <pc:sldMk cId="697119540" sldId="305"/>
            <ac:inkMk id="164" creationId="{7BD94595-A7E5-9D42-98B4-5523D39C263E}"/>
          </ac:inkMkLst>
        </pc:inkChg>
        <pc:inkChg chg="add del">
          <ac:chgData name="Fuentes-Cabrera, Miguel" userId="1bb9fb8f-7ff7-4823-9c46-dbbc0dc47453" providerId="ADAL" clId="{48C3F3B1-CA5D-8248-952C-27F3ECAC8EEC}" dt="2025-09-29T02:53:26.732" v="1173"/>
          <ac:inkMkLst>
            <pc:docMk/>
            <pc:sldMk cId="697119540" sldId="305"/>
            <ac:inkMk id="164" creationId="{EE3A8E9C-3831-EA59-4805-4944A993389C}"/>
          </ac:inkMkLst>
        </pc:inkChg>
        <pc:inkChg chg="add del">
          <ac:chgData name="Fuentes-Cabrera, Miguel" userId="1bb9fb8f-7ff7-4823-9c46-dbbc0dc47453" providerId="ADAL" clId="{48C3F3B1-CA5D-8248-952C-27F3ECAC8EEC}" dt="2025-09-29T02:53:26.732" v="1173"/>
          <ac:inkMkLst>
            <pc:docMk/>
            <pc:sldMk cId="697119540" sldId="305"/>
            <ac:inkMk id="165" creationId="{AAF3A7A3-0660-2D24-E7BE-EEE5ABF2704D}"/>
          </ac:inkMkLst>
        </pc:inkChg>
        <pc:inkChg chg="add del">
          <ac:chgData name="Fuentes-Cabrera, Miguel" userId="1bb9fb8f-7ff7-4823-9c46-dbbc0dc47453" providerId="ADAL" clId="{48C3F3B1-CA5D-8248-952C-27F3ECAC8EEC}" dt="2025-09-29T02:47:41.330" v="777"/>
          <ac:inkMkLst>
            <pc:docMk/>
            <pc:sldMk cId="697119540" sldId="305"/>
            <ac:inkMk id="165" creationId="{FCEE1121-1A29-EF8B-4D40-106CC13F8883}"/>
          </ac:inkMkLst>
        </pc:inkChg>
        <pc:inkChg chg="add del">
          <ac:chgData name="Fuentes-Cabrera, Miguel" userId="1bb9fb8f-7ff7-4823-9c46-dbbc0dc47453" providerId="ADAL" clId="{48C3F3B1-CA5D-8248-952C-27F3ECAC8EEC}" dt="2025-09-29T02:47:41.330" v="777"/>
          <ac:inkMkLst>
            <pc:docMk/>
            <pc:sldMk cId="697119540" sldId="305"/>
            <ac:inkMk id="166" creationId="{7F693CFF-0717-9FDE-961E-E2528E0E3B26}"/>
          </ac:inkMkLst>
        </pc:inkChg>
        <pc:inkChg chg="add del">
          <ac:chgData name="Fuentes-Cabrera, Miguel" userId="1bb9fb8f-7ff7-4823-9c46-dbbc0dc47453" providerId="ADAL" clId="{48C3F3B1-CA5D-8248-952C-27F3ECAC8EEC}" dt="2025-09-29T02:53:26.732" v="1173"/>
          <ac:inkMkLst>
            <pc:docMk/>
            <pc:sldMk cId="697119540" sldId="305"/>
            <ac:inkMk id="166" creationId="{91B52248-99C1-1F80-3A7D-241DE891FDC6}"/>
          </ac:inkMkLst>
        </pc:inkChg>
        <pc:inkChg chg="add del">
          <ac:chgData name="Fuentes-Cabrera, Miguel" userId="1bb9fb8f-7ff7-4823-9c46-dbbc0dc47453" providerId="ADAL" clId="{48C3F3B1-CA5D-8248-952C-27F3ECAC8EEC}" dt="2025-09-29T02:53:26.732" v="1173"/>
          <ac:inkMkLst>
            <pc:docMk/>
            <pc:sldMk cId="697119540" sldId="305"/>
            <ac:inkMk id="167" creationId="{64C6EED4-0D6F-D524-3924-E8DCAD79945D}"/>
          </ac:inkMkLst>
        </pc:inkChg>
        <pc:inkChg chg="add del">
          <ac:chgData name="Fuentes-Cabrera, Miguel" userId="1bb9fb8f-7ff7-4823-9c46-dbbc0dc47453" providerId="ADAL" clId="{48C3F3B1-CA5D-8248-952C-27F3ECAC8EEC}" dt="2025-09-29T02:47:41.330" v="777"/>
          <ac:inkMkLst>
            <pc:docMk/>
            <pc:sldMk cId="697119540" sldId="305"/>
            <ac:inkMk id="167" creationId="{CA47A85F-3626-42F4-71C1-5802F8404510}"/>
          </ac:inkMkLst>
        </pc:inkChg>
        <pc:inkChg chg="add">
          <ac:chgData name="Fuentes-Cabrera, Miguel" userId="1bb9fb8f-7ff7-4823-9c46-dbbc0dc47453" providerId="ADAL" clId="{48C3F3B1-CA5D-8248-952C-27F3ECAC8EEC}" dt="2025-09-29T02:47:40.146" v="775"/>
          <ac:inkMkLst>
            <pc:docMk/>
            <pc:sldMk cId="697119540" sldId="305"/>
            <ac:inkMk id="168" creationId="{31BBCC94-8ADA-1371-61DB-824F34DD084A}"/>
          </ac:inkMkLst>
        </pc:inkChg>
        <pc:inkChg chg="add del">
          <ac:chgData name="Fuentes-Cabrera, Miguel" userId="1bb9fb8f-7ff7-4823-9c46-dbbc0dc47453" providerId="ADAL" clId="{48C3F3B1-CA5D-8248-952C-27F3ECAC8EEC}" dt="2025-09-29T02:53:26.732" v="1173"/>
          <ac:inkMkLst>
            <pc:docMk/>
            <pc:sldMk cId="697119540" sldId="305"/>
            <ac:inkMk id="168" creationId="{4B4D0ED8-020F-7B19-0DB1-37FFDE23B50A}"/>
          </ac:inkMkLst>
        </pc:inkChg>
        <pc:inkChg chg="add reco">
          <ac:chgData name="Fuentes-Cabrera, Miguel" userId="1bb9fb8f-7ff7-4823-9c46-dbbc0dc47453" providerId="ADAL" clId="{48C3F3B1-CA5D-8248-952C-27F3ECAC8EEC}" dt="2025-09-29T02:53:26.732" v="1173"/>
          <ac:inkMkLst>
            <pc:docMk/>
            <pc:sldMk cId="697119540" sldId="305"/>
            <ac:inkMk id="169" creationId="{8E3F52D4-C3FB-3E4A-371E-AAEA8BFDCF7A}"/>
          </ac:inkMkLst>
        </pc:inkChg>
        <pc:inkChg chg="add">
          <ac:chgData name="Fuentes-Cabrera, Miguel" userId="1bb9fb8f-7ff7-4823-9c46-dbbc0dc47453" providerId="ADAL" clId="{48C3F3B1-CA5D-8248-952C-27F3ECAC8EEC}" dt="2025-09-29T02:47:40.315" v="776"/>
          <ac:inkMkLst>
            <pc:docMk/>
            <pc:sldMk cId="697119540" sldId="305"/>
            <ac:inkMk id="169" creationId="{B5576135-D41C-D200-F4BE-A40F94B1355F}"/>
          </ac:inkMkLst>
        </pc:inkChg>
        <pc:inkChg chg="add mod reco modStrokes">
          <ac:chgData name="Fuentes-Cabrera, Miguel" userId="1bb9fb8f-7ff7-4823-9c46-dbbc0dc47453" providerId="ADAL" clId="{48C3F3B1-CA5D-8248-952C-27F3ECAC8EEC}" dt="2025-09-29T02:47:47.202" v="782"/>
          <ac:inkMkLst>
            <pc:docMk/>
            <pc:sldMk cId="697119540" sldId="305"/>
            <ac:inkMk id="170" creationId="{CCE4944E-3D2C-583F-9D93-746397C64682}"/>
          </ac:inkMkLst>
        </pc:inkChg>
        <pc:inkChg chg="mod modStrokes">
          <ac:chgData name="Fuentes-Cabrera, Miguel" userId="1bb9fb8f-7ff7-4823-9c46-dbbc0dc47453" providerId="ADAL" clId="{48C3F3B1-CA5D-8248-952C-27F3ECAC8EEC}" dt="2025-09-29T02:48:08.851" v="809"/>
          <ac:inkMkLst>
            <pc:docMk/>
            <pc:sldMk cId="697119540" sldId="305"/>
            <ac:inkMk id="171" creationId="{2890DDD5-7AAB-7667-6024-DDDA9DA34FB5}"/>
          </ac:inkMkLst>
        </pc:inkChg>
        <pc:inkChg chg="add reco">
          <ac:chgData name="Fuentes-Cabrera, Miguel" userId="1bb9fb8f-7ff7-4823-9c46-dbbc0dc47453" providerId="ADAL" clId="{48C3F3B1-CA5D-8248-952C-27F3ECAC8EEC}" dt="2025-09-29T02:47:41.330" v="777"/>
          <ac:inkMkLst>
            <pc:docMk/>
            <pc:sldMk cId="697119540" sldId="305"/>
            <ac:inkMk id="172" creationId="{060972FD-0F00-1360-A0CD-3991A233DAD6}"/>
          </ac:inkMkLst>
        </pc:inkChg>
        <pc:inkChg chg="add del">
          <ac:chgData name="Fuentes-Cabrera, Miguel" userId="1bb9fb8f-7ff7-4823-9c46-dbbc0dc47453" providerId="ADAL" clId="{48C3F3B1-CA5D-8248-952C-27F3ECAC8EEC}" dt="2025-09-29T02:47:43.684" v="781"/>
          <ac:inkMkLst>
            <pc:docMk/>
            <pc:sldMk cId="697119540" sldId="305"/>
            <ac:inkMk id="173" creationId="{DC11D94E-5DEC-046E-96C2-FDB9452BCF3E}"/>
          </ac:inkMkLst>
        </pc:inkChg>
        <pc:inkChg chg="add del">
          <ac:chgData name="Fuentes-Cabrera, Miguel" userId="1bb9fb8f-7ff7-4823-9c46-dbbc0dc47453" providerId="ADAL" clId="{48C3F3B1-CA5D-8248-952C-27F3ECAC8EEC}" dt="2025-09-29T02:47:43.684" v="781"/>
          <ac:inkMkLst>
            <pc:docMk/>
            <pc:sldMk cId="697119540" sldId="305"/>
            <ac:inkMk id="174" creationId="{621AA9DF-6213-512C-357F-E84528C7EE1D}"/>
          </ac:inkMkLst>
        </pc:inkChg>
        <pc:inkChg chg="add del">
          <ac:chgData name="Fuentes-Cabrera, Miguel" userId="1bb9fb8f-7ff7-4823-9c46-dbbc0dc47453" providerId="ADAL" clId="{48C3F3B1-CA5D-8248-952C-27F3ECAC8EEC}" dt="2025-09-29T02:47:43.684" v="781"/>
          <ac:inkMkLst>
            <pc:docMk/>
            <pc:sldMk cId="697119540" sldId="305"/>
            <ac:inkMk id="175" creationId="{9A6F4503-6D83-8338-DACE-1FD9FF1D54AC}"/>
          </ac:inkMkLst>
        </pc:inkChg>
        <pc:inkChg chg="add del reco">
          <ac:chgData name="Fuentes-Cabrera, Miguel" userId="1bb9fb8f-7ff7-4823-9c46-dbbc0dc47453" providerId="ADAL" clId="{48C3F3B1-CA5D-8248-952C-27F3ECAC8EEC}" dt="2025-09-29T02:47:47.230" v="783"/>
          <ac:inkMkLst>
            <pc:docMk/>
            <pc:sldMk cId="697119540" sldId="305"/>
            <ac:inkMk id="176" creationId="{3529A964-2BBF-104D-6278-BECC043FAC05}"/>
          </ac:inkMkLst>
        </pc:inkChg>
        <pc:inkChg chg="add">
          <ac:chgData name="Fuentes-Cabrera, Miguel" userId="1bb9fb8f-7ff7-4823-9c46-dbbc0dc47453" providerId="ADAL" clId="{48C3F3B1-CA5D-8248-952C-27F3ECAC8EEC}" dt="2025-09-29T02:47:52.250" v="787"/>
          <ac:inkMkLst>
            <pc:docMk/>
            <pc:sldMk cId="697119540" sldId="305"/>
            <ac:inkMk id="177" creationId="{7FEAAEAE-26E9-E8D3-8E5F-D127DE4BCAE7}"/>
          </ac:inkMkLst>
        </pc:inkChg>
        <pc:inkChg chg="add">
          <ac:chgData name="Fuentes-Cabrera, Miguel" userId="1bb9fb8f-7ff7-4823-9c46-dbbc0dc47453" providerId="ADAL" clId="{48C3F3B1-CA5D-8248-952C-27F3ECAC8EEC}" dt="2025-09-29T02:47:52.501" v="788"/>
          <ac:inkMkLst>
            <pc:docMk/>
            <pc:sldMk cId="697119540" sldId="305"/>
            <ac:inkMk id="178" creationId="{348DCE0B-DCA5-78E3-9064-891442DEACA6}"/>
          </ac:inkMkLst>
        </pc:inkChg>
        <pc:inkChg chg="add del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79" creationId="{BEF1A274-78F2-855B-DD33-2A870FF04A7D}"/>
          </ac:inkMkLst>
        </pc:inkChg>
        <pc:inkChg chg="add del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80" creationId="{02A2F7A6-624F-47B0-1745-84301352D34E}"/>
          </ac:inkMkLst>
        </pc:inkChg>
        <pc:inkChg chg="add del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81" creationId="{7D5FA989-D36C-B90A-DF05-CD734082C940}"/>
          </ac:inkMkLst>
        </pc:inkChg>
        <pc:inkChg chg="add del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82" creationId="{322E90DD-BB04-3592-2804-BBE0197401BD}"/>
          </ac:inkMkLst>
        </pc:inkChg>
        <pc:inkChg chg="add del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83" creationId="{B265726B-520B-384D-8ECA-9947E9F0BB8F}"/>
          </ac:inkMkLst>
        </pc:inkChg>
        <pc:inkChg chg="add del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84" creationId="{10D735B0-9427-8EA2-1F9E-6E0386966BBE}"/>
          </ac:inkMkLst>
        </pc:inkChg>
        <pc:inkChg chg="add">
          <ac:chgData name="Fuentes-Cabrera, Miguel" userId="1bb9fb8f-7ff7-4823-9c46-dbbc0dc47453" providerId="ADAL" clId="{48C3F3B1-CA5D-8248-952C-27F3ECAC8EEC}" dt="2025-09-29T02:47:56.557" v="795"/>
          <ac:inkMkLst>
            <pc:docMk/>
            <pc:sldMk cId="697119540" sldId="305"/>
            <ac:inkMk id="185" creationId="{F739EDCD-E978-447F-DDE0-4A23071406C2}"/>
          </ac:inkMkLst>
        </pc:inkChg>
        <pc:inkChg chg="add del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86" creationId="{9B7EDA6A-A16B-E250-3206-14ACF3BA078E}"/>
          </ac:inkMkLst>
        </pc:inkChg>
        <pc:inkChg chg="add del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87" creationId="{36C692DF-D9B9-A1BF-D1CC-1AD59D6A5B92}"/>
          </ac:inkMkLst>
        </pc:inkChg>
        <pc:inkChg chg="add">
          <ac:chgData name="Fuentes-Cabrera, Miguel" userId="1bb9fb8f-7ff7-4823-9c46-dbbc0dc47453" providerId="ADAL" clId="{48C3F3B1-CA5D-8248-952C-27F3ECAC8EEC}" dt="2025-09-29T02:47:58.190" v="798"/>
          <ac:inkMkLst>
            <pc:docMk/>
            <pc:sldMk cId="697119540" sldId="305"/>
            <ac:inkMk id="188" creationId="{43D512E4-B66D-2266-8311-73ED83FA418A}"/>
          </ac:inkMkLst>
        </pc:inkChg>
        <pc:inkChg chg="add">
          <ac:chgData name="Fuentes-Cabrera, Miguel" userId="1bb9fb8f-7ff7-4823-9c46-dbbc0dc47453" providerId="ADAL" clId="{48C3F3B1-CA5D-8248-952C-27F3ECAC8EEC}" dt="2025-09-29T02:47:58.444" v="799"/>
          <ac:inkMkLst>
            <pc:docMk/>
            <pc:sldMk cId="697119540" sldId="305"/>
            <ac:inkMk id="189" creationId="{49FF5804-9872-DCF3-CC5C-C965384C66EB}"/>
          </ac:inkMkLst>
        </pc:inkChg>
        <pc:inkChg chg="add">
          <ac:chgData name="Fuentes-Cabrera, Miguel" userId="1bb9fb8f-7ff7-4823-9c46-dbbc0dc47453" providerId="ADAL" clId="{48C3F3B1-CA5D-8248-952C-27F3ECAC8EEC}" dt="2025-09-29T02:47:58.860" v="800"/>
          <ac:inkMkLst>
            <pc:docMk/>
            <pc:sldMk cId="697119540" sldId="305"/>
            <ac:inkMk id="190" creationId="{B448DE11-B66B-FAEF-F9EC-2BE3D1C42711}"/>
          </ac:inkMkLst>
        </pc:inkChg>
        <pc:inkChg chg="add del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91" creationId="{7EC8E033-EECA-F6BD-1B55-C859F5475DF7}"/>
          </ac:inkMkLst>
        </pc:inkChg>
        <pc:inkChg chg="add">
          <ac:chgData name="Fuentes-Cabrera, Miguel" userId="1bb9fb8f-7ff7-4823-9c46-dbbc0dc47453" providerId="ADAL" clId="{48C3F3B1-CA5D-8248-952C-27F3ECAC8EEC}" dt="2025-09-29T02:47:59.535" v="802"/>
          <ac:inkMkLst>
            <pc:docMk/>
            <pc:sldMk cId="697119540" sldId="305"/>
            <ac:inkMk id="192" creationId="{08E2BE73-CE7D-7E39-47F8-FE69BFEE8755}"/>
          </ac:inkMkLst>
        </pc:inkChg>
        <pc:inkChg chg="add">
          <ac:chgData name="Fuentes-Cabrera, Miguel" userId="1bb9fb8f-7ff7-4823-9c46-dbbc0dc47453" providerId="ADAL" clId="{48C3F3B1-CA5D-8248-952C-27F3ECAC8EEC}" dt="2025-09-29T02:47:59.952" v="803"/>
          <ac:inkMkLst>
            <pc:docMk/>
            <pc:sldMk cId="697119540" sldId="305"/>
            <ac:inkMk id="193" creationId="{FFF121A9-9E5E-88B7-B51D-916622D39BAD}"/>
          </ac:inkMkLst>
        </pc:inkChg>
        <pc:inkChg chg="del">
          <ac:chgData name="Fuentes-Cabrera, Miguel" userId="1bb9fb8f-7ff7-4823-9c46-dbbc0dc47453" providerId="ADAL" clId="{48C3F3B1-CA5D-8248-952C-27F3ECAC8EEC}" dt="2025-09-29T02:48:02.202" v="805"/>
          <ac:inkMkLst>
            <pc:docMk/>
            <pc:sldMk cId="697119540" sldId="305"/>
            <ac:inkMk id="195" creationId="{19128306-55A0-6B52-FBC5-99729F6F3AB4}"/>
          </ac:inkMkLst>
        </pc:inkChg>
        <pc:inkChg chg="add reco">
          <ac:chgData name="Fuentes-Cabrera, Miguel" userId="1bb9fb8f-7ff7-4823-9c46-dbbc0dc47453" providerId="ADAL" clId="{48C3F3B1-CA5D-8248-952C-27F3ECAC8EEC}" dt="2025-09-29T02:48:01.035" v="804"/>
          <ac:inkMkLst>
            <pc:docMk/>
            <pc:sldMk cId="697119540" sldId="305"/>
            <ac:inkMk id="196" creationId="{C7127827-0485-CB02-A0EA-6AC80E9C95AB}"/>
          </ac:inkMkLst>
        </pc:inkChg>
        <pc:inkChg chg="add del">
          <ac:chgData name="Fuentes-Cabrera, Miguel" userId="1bb9fb8f-7ff7-4823-9c46-dbbc0dc47453" providerId="ADAL" clId="{48C3F3B1-CA5D-8248-952C-27F3ECAC8EEC}" dt="2025-09-29T02:48:05.734" v="808"/>
          <ac:inkMkLst>
            <pc:docMk/>
            <pc:sldMk cId="697119540" sldId="305"/>
            <ac:inkMk id="198" creationId="{3B281A34-0208-4E48-C833-CFA4F2501798}"/>
          </ac:inkMkLst>
        </pc:inkChg>
        <pc:inkChg chg="add del">
          <ac:chgData name="Fuentes-Cabrera, Miguel" userId="1bb9fb8f-7ff7-4823-9c46-dbbc0dc47453" providerId="ADAL" clId="{48C3F3B1-CA5D-8248-952C-27F3ECAC8EEC}" dt="2025-09-29T02:48:05.734" v="808"/>
          <ac:inkMkLst>
            <pc:docMk/>
            <pc:sldMk cId="697119540" sldId="305"/>
            <ac:inkMk id="199" creationId="{D314D9DD-8DC9-3AF5-430E-E9AA3EBCB19D}"/>
          </ac:inkMkLst>
        </pc:inkChg>
        <pc:inkChg chg="add reco">
          <ac:chgData name="Fuentes-Cabrera, Miguel" userId="1bb9fb8f-7ff7-4823-9c46-dbbc0dc47453" providerId="ADAL" clId="{48C3F3B1-CA5D-8248-952C-27F3ECAC8EEC}" dt="2025-09-29T02:48:05.734" v="808"/>
          <ac:inkMkLst>
            <pc:docMk/>
            <pc:sldMk cId="697119540" sldId="305"/>
            <ac:inkMk id="200" creationId="{1109486F-FD43-6732-9B82-099E882CECAB}"/>
          </ac:inkMkLst>
        </pc:inkChg>
        <pc:inkChg chg="add del">
          <ac:chgData name="Fuentes-Cabrera, Miguel" userId="1bb9fb8f-7ff7-4823-9c46-dbbc0dc47453" providerId="ADAL" clId="{48C3F3B1-CA5D-8248-952C-27F3ECAC8EEC}" dt="2025-09-29T02:48:13.506" v="816"/>
          <ac:inkMkLst>
            <pc:docMk/>
            <pc:sldMk cId="697119540" sldId="305"/>
            <ac:inkMk id="201" creationId="{8E162E3F-9914-2BEA-6DDC-6F2360628BAD}"/>
          </ac:inkMkLst>
        </pc:inkChg>
        <pc:inkChg chg="add del">
          <ac:chgData name="Fuentes-Cabrera, Miguel" userId="1bb9fb8f-7ff7-4823-9c46-dbbc0dc47453" providerId="ADAL" clId="{48C3F3B1-CA5D-8248-952C-27F3ECAC8EEC}" dt="2025-09-29T02:48:13.506" v="816"/>
          <ac:inkMkLst>
            <pc:docMk/>
            <pc:sldMk cId="697119540" sldId="305"/>
            <ac:inkMk id="202" creationId="{F7A4A24B-DD35-F238-D9BA-8357EFEDAE0D}"/>
          </ac:inkMkLst>
        </pc:inkChg>
        <pc:inkChg chg="add del">
          <ac:chgData name="Fuentes-Cabrera, Miguel" userId="1bb9fb8f-7ff7-4823-9c46-dbbc0dc47453" providerId="ADAL" clId="{48C3F3B1-CA5D-8248-952C-27F3ECAC8EEC}" dt="2025-09-29T02:48:13.506" v="816"/>
          <ac:inkMkLst>
            <pc:docMk/>
            <pc:sldMk cId="697119540" sldId="305"/>
            <ac:inkMk id="203" creationId="{570DE086-C13A-1269-25DA-F61DDCA8821B}"/>
          </ac:inkMkLst>
        </pc:inkChg>
        <pc:inkChg chg="add del">
          <ac:chgData name="Fuentes-Cabrera, Miguel" userId="1bb9fb8f-7ff7-4823-9c46-dbbc0dc47453" providerId="ADAL" clId="{48C3F3B1-CA5D-8248-952C-27F3ECAC8EEC}" dt="2025-09-29T02:48:13.506" v="816"/>
          <ac:inkMkLst>
            <pc:docMk/>
            <pc:sldMk cId="697119540" sldId="305"/>
            <ac:inkMk id="204" creationId="{A25A7CBC-4592-DCB9-5357-972538AB99C2}"/>
          </ac:inkMkLst>
        </pc:inkChg>
        <pc:inkChg chg="add del">
          <ac:chgData name="Fuentes-Cabrera, Miguel" userId="1bb9fb8f-7ff7-4823-9c46-dbbc0dc47453" providerId="ADAL" clId="{48C3F3B1-CA5D-8248-952C-27F3ECAC8EEC}" dt="2025-09-29T02:48:13.506" v="816"/>
          <ac:inkMkLst>
            <pc:docMk/>
            <pc:sldMk cId="697119540" sldId="305"/>
            <ac:inkMk id="205" creationId="{0AFA1125-595A-9544-E5CA-6C626F0CF285}"/>
          </ac:inkMkLst>
        </pc:inkChg>
        <pc:inkChg chg="add del">
          <ac:chgData name="Fuentes-Cabrera, Miguel" userId="1bb9fb8f-7ff7-4823-9c46-dbbc0dc47453" providerId="ADAL" clId="{48C3F3B1-CA5D-8248-952C-27F3ECAC8EEC}" dt="2025-09-29T02:48:13.506" v="816"/>
          <ac:inkMkLst>
            <pc:docMk/>
            <pc:sldMk cId="697119540" sldId="305"/>
            <ac:inkMk id="206" creationId="{E39D3A63-FA8F-676F-0518-C96E408F1AF4}"/>
          </ac:inkMkLst>
        </pc:inkChg>
        <pc:inkChg chg="add reco">
          <ac:chgData name="Fuentes-Cabrera, Miguel" userId="1bb9fb8f-7ff7-4823-9c46-dbbc0dc47453" providerId="ADAL" clId="{48C3F3B1-CA5D-8248-952C-27F3ECAC8EEC}" dt="2025-09-29T02:48:13.506" v="816"/>
          <ac:inkMkLst>
            <pc:docMk/>
            <pc:sldMk cId="697119540" sldId="305"/>
            <ac:inkMk id="207" creationId="{9774EA26-1E3A-5DD8-2916-1E6F99C9507D}"/>
          </ac:inkMkLst>
        </pc:inkChg>
        <pc:inkChg chg="add del">
          <ac:chgData name="Fuentes-Cabrera, Miguel" userId="1bb9fb8f-7ff7-4823-9c46-dbbc0dc47453" providerId="ADAL" clId="{48C3F3B1-CA5D-8248-952C-27F3ECAC8EEC}" dt="2025-09-29T02:48:18.065" v="825"/>
          <ac:inkMkLst>
            <pc:docMk/>
            <pc:sldMk cId="697119540" sldId="305"/>
            <ac:inkMk id="208" creationId="{CE7C48C1-2D1F-0018-562B-114B2916C99E}"/>
          </ac:inkMkLst>
        </pc:inkChg>
        <pc:inkChg chg="add del">
          <ac:chgData name="Fuentes-Cabrera, Miguel" userId="1bb9fb8f-7ff7-4823-9c46-dbbc0dc47453" providerId="ADAL" clId="{48C3F3B1-CA5D-8248-952C-27F3ECAC8EEC}" dt="2025-09-29T02:48:18.065" v="825"/>
          <ac:inkMkLst>
            <pc:docMk/>
            <pc:sldMk cId="697119540" sldId="305"/>
            <ac:inkMk id="209" creationId="{A452E5D3-46D3-BB0F-D159-88A296602B43}"/>
          </ac:inkMkLst>
        </pc:inkChg>
        <pc:inkChg chg="add del">
          <ac:chgData name="Fuentes-Cabrera, Miguel" userId="1bb9fb8f-7ff7-4823-9c46-dbbc0dc47453" providerId="ADAL" clId="{48C3F3B1-CA5D-8248-952C-27F3ECAC8EEC}" dt="2025-09-29T02:48:18.065" v="825"/>
          <ac:inkMkLst>
            <pc:docMk/>
            <pc:sldMk cId="697119540" sldId="305"/>
            <ac:inkMk id="210" creationId="{37035813-833A-6CAD-C55B-13225152676B}"/>
          </ac:inkMkLst>
        </pc:inkChg>
        <pc:inkChg chg="add del">
          <ac:chgData name="Fuentes-Cabrera, Miguel" userId="1bb9fb8f-7ff7-4823-9c46-dbbc0dc47453" providerId="ADAL" clId="{48C3F3B1-CA5D-8248-952C-27F3ECAC8EEC}" dt="2025-09-29T02:48:18.065" v="825"/>
          <ac:inkMkLst>
            <pc:docMk/>
            <pc:sldMk cId="697119540" sldId="305"/>
            <ac:inkMk id="211" creationId="{6CA43CC9-EC65-F1F0-4E4A-AD2C420BA1ED}"/>
          </ac:inkMkLst>
        </pc:inkChg>
        <pc:inkChg chg="add del">
          <ac:chgData name="Fuentes-Cabrera, Miguel" userId="1bb9fb8f-7ff7-4823-9c46-dbbc0dc47453" providerId="ADAL" clId="{48C3F3B1-CA5D-8248-952C-27F3ECAC8EEC}" dt="2025-09-29T02:48:18.065" v="825"/>
          <ac:inkMkLst>
            <pc:docMk/>
            <pc:sldMk cId="697119540" sldId="305"/>
            <ac:inkMk id="212" creationId="{F96B45E2-F4C4-468C-6447-AA68E46D10DB}"/>
          </ac:inkMkLst>
        </pc:inkChg>
        <pc:inkChg chg="add del">
          <ac:chgData name="Fuentes-Cabrera, Miguel" userId="1bb9fb8f-7ff7-4823-9c46-dbbc0dc47453" providerId="ADAL" clId="{48C3F3B1-CA5D-8248-952C-27F3ECAC8EEC}" dt="2025-09-29T02:48:18.065" v="825"/>
          <ac:inkMkLst>
            <pc:docMk/>
            <pc:sldMk cId="697119540" sldId="305"/>
            <ac:inkMk id="213" creationId="{81A0F318-35D2-9BBB-3BBE-AB555FFBFDF8}"/>
          </ac:inkMkLst>
        </pc:inkChg>
        <pc:inkChg chg="add del">
          <ac:chgData name="Fuentes-Cabrera, Miguel" userId="1bb9fb8f-7ff7-4823-9c46-dbbc0dc47453" providerId="ADAL" clId="{48C3F3B1-CA5D-8248-952C-27F3ECAC8EEC}" dt="2025-09-29T02:48:18.065" v="825"/>
          <ac:inkMkLst>
            <pc:docMk/>
            <pc:sldMk cId="697119540" sldId="305"/>
            <ac:inkMk id="214" creationId="{5E9FA5FE-1413-C10E-3E75-33B93A41BA58}"/>
          </ac:inkMkLst>
        </pc:inkChg>
        <pc:inkChg chg="add del">
          <ac:chgData name="Fuentes-Cabrera, Miguel" userId="1bb9fb8f-7ff7-4823-9c46-dbbc0dc47453" providerId="ADAL" clId="{48C3F3B1-CA5D-8248-952C-27F3ECAC8EEC}" dt="2025-09-29T02:48:18.065" v="825"/>
          <ac:inkMkLst>
            <pc:docMk/>
            <pc:sldMk cId="697119540" sldId="305"/>
            <ac:inkMk id="215" creationId="{6437DA63-06DB-5A27-AD81-7780C37D506F}"/>
          </ac:inkMkLst>
        </pc:inkChg>
        <pc:inkChg chg="add reco">
          <ac:chgData name="Fuentes-Cabrera, Miguel" userId="1bb9fb8f-7ff7-4823-9c46-dbbc0dc47453" providerId="ADAL" clId="{48C3F3B1-CA5D-8248-952C-27F3ECAC8EEC}" dt="2025-09-29T02:48:18.065" v="825"/>
          <ac:inkMkLst>
            <pc:docMk/>
            <pc:sldMk cId="697119540" sldId="305"/>
            <ac:inkMk id="216" creationId="{561239BD-953C-A687-CE0C-530C2B54662F}"/>
          </ac:inkMkLst>
        </pc:inkChg>
        <pc:inkChg chg="add del">
          <ac:chgData name="Fuentes-Cabrera, Miguel" userId="1bb9fb8f-7ff7-4823-9c46-dbbc0dc47453" providerId="ADAL" clId="{48C3F3B1-CA5D-8248-952C-27F3ECAC8EEC}" dt="2025-09-29T02:48:28.311" v="839"/>
          <ac:inkMkLst>
            <pc:docMk/>
            <pc:sldMk cId="697119540" sldId="305"/>
            <ac:inkMk id="217" creationId="{C6DDA71F-65DC-6B73-9BD6-83FB633B6092}"/>
          </ac:inkMkLst>
        </pc:inkChg>
        <pc:inkChg chg="add del">
          <ac:chgData name="Fuentes-Cabrera, Miguel" userId="1bb9fb8f-7ff7-4823-9c46-dbbc0dc47453" providerId="ADAL" clId="{48C3F3B1-CA5D-8248-952C-27F3ECAC8EEC}" dt="2025-09-29T02:48:28.311" v="839"/>
          <ac:inkMkLst>
            <pc:docMk/>
            <pc:sldMk cId="697119540" sldId="305"/>
            <ac:inkMk id="218" creationId="{9CBDADBA-BF18-39B9-30E2-FD7E13BE16E3}"/>
          </ac:inkMkLst>
        </pc:inkChg>
        <pc:inkChg chg="add del">
          <ac:chgData name="Fuentes-Cabrera, Miguel" userId="1bb9fb8f-7ff7-4823-9c46-dbbc0dc47453" providerId="ADAL" clId="{48C3F3B1-CA5D-8248-952C-27F3ECAC8EEC}" dt="2025-09-29T02:48:28.311" v="839"/>
          <ac:inkMkLst>
            <pc:docMk/>
            <pc:sldMk cId="697119540" sldId="305"/>
            <ac:inkMk id="219" creationId="{CFAB66F5-1142-8213-C283-A528A78EAA25}"/>
          </ac:inkMkLst>
        </pc:inkChg>
        <pc:inkChg chg="add del">
          <ac:chgData name="Fuentes-Cabrera, Miguel" userId="1bb9fb8f-7ff7-4823-9c46-dbbc0dc47453" providerId="ADAL" clId="{48C3F3B1-CA5D-8248-952C-27F3ECAC8EEC}" dt="2025-09-29T02:48:28.311" v="839"/>
          <ac:inkMkLst>
            <pc:docMk/>
            <pc:sldMk cId="697119540" sldId="305"/>
            <ac:inkMk id="220" creationId="{C44C30D5-E3D5-9E97-334B-67CD351369FF}"/>
          </ac:inkMkLst>
        </pc:inkChg>
        <pc:inkChg chg="add del">
          <ac:chgData name="Fuentes-Cabrera, Miguel" userId="1bb9fb8f-7ff7-4823-9c46-dbbc0dc47453" providerId="ADAL" clId="{48C3F3B1-CA5D-8248-952C-27F3ECAC8EEC}" dt="2025-09-29T02:48:28.311" v="839"/>
          <ac:inkMkLst>
            <pc:docMk/>
            <pc:sldMk cId="697119540" sldId="305"/>
            <ac:inkMk id="221" creationId="{94D78314-AFBD-645F-E1B7-CEE8EE4FFBCA}"/>
          </ac:inkMkLst>
        </pc:inkChg>
        <pc:inkChg chg="add del">
          <ac:chgData name="Fuentes-Cabrera, Miguel" userId="1bb9fb8f-7ff7-4823-9c46-dbbc0dc47453" providerId="ADAL" clId="{48C3F3B1-CA5D-8248-952C-27F3ECAC8EEC}" dt="2025-09-29T02:48:28.311" v="839"/>
          <ac:inkMkLst>
            <pc:docMk/>
            <pc:sldMk cId="697119540" sldId="305"/>
            <ac:inkMk id="222" creationId="{4BD0D0CF-60F5-3346-5EB8-88EE4419B59C}"/>
          </ac:inkMkLst>
        </pc:inkChg>
        <pc:inkChg chg="add del">
          <ac:chgData name="Fuentes-Cabrera, Miguel" userId="1bb9fb8f-7ff7-4823-9c46-dbbc0dc47453" providerId="ADAL" clId="{48C3F3B1-CA5D-8248-952C-27F3ECAC8EEC}" dt="2025-09-29T02:48:28.311" v="839"/>
          <ac:inkMkLst>
            <pc:docMk/>
            <pc:sldMk cId="697119540" sldId="305"/>
            <ac:inkMk id="223" creationId="{ED807B3E-8181-219B-5A78-6368ED63BE7F}"/>
          </ac:inkMkLst>
        </pc:inkChg>
        <pc:inkChg chg="add del">
          <ac:chgData name="Fuentes-Cabrera, Miguel" userId="1bb9fb8f-7ff7-4823-9c46-dbbc0dc47453" providerId="ADAL" clId="{48C3F3B1-CA5D-8248-952C-27F3ECAC8EEC}" dt="2025-09-29T02:48:28.311" v="839"/>
          <ac:inkMkLst>
            <pc:docMk/>
            <pc:sldMk cId="697119540" sldId="305"/>
            <ac:inkMk id="224" creationId="{78010F5C-F0D7-5BA8-8F0E-E3FE39230263}"/>
          </ac:inkMkLst>
        </pc:inkChg>
        <pc:inkChg chg="add">
          <ac:chgData name="Fuentes-Cabrera, Miguel" userId="1bb9fb8f-7ff7-4823-9c46-dbbc0dc47453" providerId="ADAL" clId="{48C3F3B1-CA5D-8248-952C-27F3ECAC8EEC}" dt="2025-09-29T02:48:27.715" v="838"/>
          <ac:inkMkLst>
            <pc:docMk/>
            <pc:sldMk cId="697119540" sldId="305"/>
            <ac:inkMk id="225" creationId="{01850101-79A6-1BE4-5B8A-65EC5EE3E409}"/>
          </ac:inkMkLst>
        </pc:inkChg>
        <pc:inkChg chg="add reco">
          <ac:chgData name="Fuentes-Cabrera, Miguel" userId="1bb9fb8f-7ff7-4823-9c46-dbbc0dc47453" providerId="ADAL" clId="{48C3F3B1-CA5D-8248-952C-27F3ECAC8EEC}" dt="2025-09-29T02:48:28.311" v="839"/>
          <ac:inkMkLst>
            <pc:docMk/>
            <pc:sldMk cId="697119540" sldId="305"/>
            <ac:inkMk id="226" creationId="{F5C46EF9-2C06-1FC5-EDF8-D559FC05B746}"/>
          </ac:inkMkLst>
        </pc:inkChg>
        <pc:inkChg chg="add del">
          <ac:chgData name="Fuentes-Cabrera, Miguel" userId="1bb9fb8f-7ff7-4823-9c46-dbbc0dc47453" providerId="ADAL" clId="{48C3F3B1-CA5D-8248-952C-27F3ECAC8EEC}" dt="2025-09-29T02:48:33.473" v="846"/>
          <ac:inkMkLst>
            <pc:docMk/>
            <pc:sldMk cId="697119540" sldId="305"/>
            <ac:inkMk id="227" creationId="{3DE948F4-5BC6-317D-3D69-D39D7AD64F33}"/>
          </ac:inkMkLst>
        </pc:inkChg>
        <pc:inkChg chg="add del">
          <ac:chgData name="Fuentes-Cabrera, Miguel" userId="1bb9fb8f-7ff7-4823-9c46-dbbc0dc47453" providerId="ADAL" clId="{48C3F3B1-CA5D-8248-952C-27F3ECAC8EEC}" dt="2025-09-29T02:48:33.473" v="846"/>
          <ac:inkMkLst>
            <pc:docMk/>
            <pc:sldMk cId="697119540" sldId="305"/>
            <ac:inkMk id="228" creationId="{5BD15E99-3E00-2B36-3DFA-9808F745289C}"/>
          </ac:inkMkLst>
        </pc:inkChg>
        <pc:inkChg chg="add del">
          <ac:chgData name="Fuentes-Cabrera, Miguel" userId="1bb9fb8f-7ff7-4823-9c46-dbbc0dc47453" providerId="ADAL" clId="{48C3F3B1-CA5D-8248-952C-27F3ECAC8EEC}" dt="2025-09-29T02:48:33.473" v="846"/>
          <ac:inkMkLst>
            <pc:docMk/>
            <pc:sldMk cId="697119540" sldId="305"/>
            <ac:inkMk id="229" creationId="{D54BB141-83AA-4B70-8029-5CB3DAF8CE81}"/>
          </ac:inkMkLst>
        </pc:inkChg>
        <pc:inkChg chg="add del">
          <ac:chgData name="Fuentes-Cabrera, Miguel" userId="1bb9fb8f-7ff7-4823-9c46-dbbc0dc47453" providerId="ADAL" clId="{48C3F3B1-CA5D-8248-952C-27F3ECAC8EEC}" dt="2025-09-29T02:48:33.473" v="846"/>
          <ac:inkMkLst>
            <pc:docMk/>
            <pc:sldMk cId="697119540" sldId="305"/>
            <ac:inkMk id="230" creationId="{3EEE61A5-04ED-F623-60C7-36DF738D2B48}"/>
          </ac:inkMkLst>
        </pc:inkChg>
        <pc:inkChg chg="add del">
          <ac:chgData name="Fuentes-Cabrera, Miguel" userId="1bb9fb8f-7ff7-4823-9c46-dbbc0dc47453" providerId="ADAL" clId="{48C3F3B1-CA5D-8248-952C-27F3ECAC8EEC}" dt="2025-09-29T02:48:33.473" v="846"/>
          <ac:inkMkLst>
            <pc:docMk/>
            <pc:sldMk cId="697119540" sldId="305"/>
            <ac:inkMk id="231" creationId="{F05AE0D6-5991-065A-78F0-57F6374C8FF4}"/>
          </ac:inkMkLst>
        </pc:inkChg>
        <pc:inkChg chg="add del">
          <ac:chgData name="Fuentes-Cabrera, Miguel" userId="1bb9fb8f-7ff7-4823-9c46-dbbc0dc47453" providerId="ADAL" clId="{48C3F3B1-CA5D-8248-952C-27F3ECAC8EEC}" dt="2025-09-29T02:48:33.473" v="846"/>
          <ac:inkMkLst>
            <pc:docMk/>
            <pc:sldMk cId="697119540" sldId="305"/>
            <ac:inkMk id="232" creationId="{E97975F6-87FC-8DD9-D847-95915F9F2C4D}"/>
          </ac:inkMkLst>
        </pc:inkChg>
        <pc:inkChg chg="add reco">
          <ac:chgData name="Fuentes-Cabrera, Miguel" userId="1bb9fb8f-7ff7-4823-9c46-dbbc0dc47453" providerId="ADAL" clId="{48C3F3B1-CA5D-8248-952C-27F3ECAC8EEC}" dt="2025-09-29T02:48:33.473" v="846"/>
          <ac:inkMkLst>
            <pc:docMk/>
            <pc:sldMk cId="697119540" sldId="305"/>
            <ac:inkMk id="233" creationId="{E739A794-86A0-E500-E0F2-E081BD536B85}"/>
          </ac:inkMkLst>
        </pc:inkChg>
        <pc:inkChg chg="add reco">
          <ac:chgData name="Fuentes-Cabrera, Miguel" userId="1bb9fb8f-7ff7-4823-9c46-dbbc0dc47453" providerId="ADAL" clId="{48C3F3B1-CA5D-8248-952C-27F3ECAC8EEC}" dt="2025-09-29T02:48:33.473" v="846"/>
          <ac:inkMkLst>
            <pc:docMk/>
            <pc:sldMk cId="697119540" sldId="305"/>
            <ac:inkMk id="234" creationId="{F78C8704-9725-B009-D546-87CAD5FE75B3}"/>
          </ac:inkMkLst>
        </pc:inkChg>
        <pc:inkChg chg="add">
          <ac:chgData name="Fuentes-Cabrera, Miguel" userId="1bb9fb8f-7ff7-4823-9c46-dbbc0dc47453" providerId="ADAL" clId="{48C3F3B1-CA5D-8248-952C-27F3ECAC8EEC}" dt="2025-09-29T02:48:34.600" v="847"/>
          <ac:inkMkLst>
            <pc:docMk/>
            <pc:sldMk cId="697119540" sldId="305"/>
            <ac:inkMk id="235" creationId="{B72695BE-B2CC-96AC-CF8A-E89DD8443287}"/>
          </ac:inkMkLst>
        </pc:inkChg>
        <pc:inkChg chg="add del">
          <ac:chgData name="Fuentes-Cabrera, Miguel" userId="1bb9fb8f-7ff7-4823-9c46-dbbc0dc47453" providerId="ADAL" clId="{48C3F3B1-CA5D-8248-952C-27F3ECAC8EEC}" dt="2025-09-29T02:48:41.447" v="861"/>
          <ac:inkMkLst>
            <pc:docMk/>
            <pc:sldMk cId="697119540" sldId="305"/>
            <ac:inkMk id="236" creationId="{127BB512-4EB0-C60A-C631-6562C0A26DC6}"/>
          </ac:inkMkLst>
        </pc:inkChg>
        <pc:inkChg chg="add del">
          <ac:chgData name="Fuentes-Cabrera, Miguel" userId="1bb9fb8f-7ff7-4823-9c46-dbbc0dc47453" providerId="ADAL" clId="{48C3F3B1-CA5D-8248-952C-27F3ECAC8EEC}" dt="2025-09-29T02:48:41.447" v="861"/>
          <ac:inkMkLst>
            <pc:docMk/>
            <pc:sldMk cId="697119540" sldId="305"/>
            <ac:inkMk id="237" creationId="{5D0F07D9-3085-5E9C-1BA8-7AD6472132A0}"/>
          </ac:inkMkLst>
        </pc:inkChg>
        <pc:inkChg chg="add">
          <ac:chgData name="Fuentes-Cabrera, Miguel" userId="1bb9fb8f-7ff7-4823-9c46-dbbc0dc47453" providerId="ADAL" clId="{48C3F3B1-CA5D-8248-952C-27F3ECAC8EEC}" dt="2025-09-29T02:48:35.832" v="850"/>
          <ac:inkMkLst>
            <pc:docMk/>
            <pc:sldMk cId="697119540" sldId="305"/>
            <ac:inkMk id="238" creationId="{5657A552-50CC-4F1A-6F82-5F14CEA5DA23}"/>
          </ac:inkMkLst>
        </pc:inkChg>
        <pc:inkChg chg="add del">
          <ac:chgData name="Fuentes-Cabrera, Miguel" userId="1bb9fb8f-7ff7-4823-9c46-dbbc0dc47453" providerId="ADAL" clId="{48C3F3B1-CA5D-8248-952C-27F3ECAC8EEC}" dt="2025-09-29T02:48:41.447" v="861"/>
          <ac:inkMkLst>
            <pc:docMk/>
            <pc:sldMk cId="697119540" sldId="305"/>
            <ac:inkMk id="239" creationId="{01D66BCE-5A3B-E634-3D3E-4D0DB63FA5DF}"/>
          </ac:inkMkLst>
        </pc:inkChg>
        <pc:inkChg chg="add del">
          <ac:chgData name="Fuentes-Cabrera, Miguel" userId="1bb9fb8f-7ff7-4823-9c46-dbbc0dc47453" providerId="ADAL" clId="{48C3F3B1-CA5D-8248-952C-27F3ECAC8EEC}" dt="2025-09-29T02:48:41.447" v="861"/>
          <ac:inkMkLst>
            <pc:docMk/>
            <pc:sldMk cId="697119540" sldId="305"/>
            <ac:inkMk id="240" creationId="{07FBC4C0-5DFE-C5FC-9B25-80FECF1DA7D7}"/>
          </ac:inkMkLst>
        </pc:inkChg>
        <pc:inkChg chg="add">
          <ac:chgData name="Fuentes-Cabrera, Miguel" userId="1bb9fb8f-7ff7-4823-9c46-dbbc0dc47453" providerId="ADAL" clId="{48C3F3B1-CA5D-8248-952C-27F3ECAC8EEC}" dt="2025-09-29T02:48:36.615" v="853"/>
          <ac:inkMkLst>
            <pc:docMk/>
            <pc:sldMk cId="697119540" sldId="305"/>
            <ac:inkMk id="241" creationId="{E5AE24AF-1050-638F-2224-CEEBB15493C3}"/>
          </ac:inkMkLst>
        </pc:inkChg>
        <pc:inkChg chg="add del">
          <ac:chgData name="Fuentes-Cabrera, Miguel" userId="1bb9fb8f-7ff7-4823-9c46-dbbc0dc47453" providerId="ADAL" clId="{48C3F3B1-CA5D-8248-952C-27F3ECAC8EEC}" dt="2025-09-29T02:48:41.447" v="861"/>
          <ac:inkMkLst>
            <pc:docMk/>
            <pc:sldMk cId="697119540" sldId="305"/>
            <ac:inkMk id="242" creationId="{24B02E3A-A354-30AD-43A3-7582FBDE07B8}"/>
          </ac:inkMkLst>
        </pc:inkChg>
        <pc:inkChg chg="add">
          <ac:chgData name="Fuentes-Cabrera, Miguel" userId="1bb9fb8f-7ff7-4823-9c46-dbbc0dc47453" providerId="ADAL" clId="{48C3F3B1-CA5D-8248-952C-27F3ECAC8EEC}" dt="2025-09-29T02:48:37.205" v="855"/>
          <ac:inkMkLst>
            <pc:docMk/>
            <pc:sldMk cId="697119540" sldId="305"/>
            <ac:inkMk id="243" creationId="{4D2A6C38-0CCA-999B-75EC-D6A003747E74}"/>
          </ac:inkMkLst>
        </pc:inkChg>
        <pc:inkChg chg="add">
          <ac:chgData name="Fuentes-Cabrera, Miguel" userId="1bb9fb8f-7ff7-4823-9c46-dbbc0dc47453" providerId="ADAL" clId="{48C3F3B1-CA5D-8248-952C-27F3ECAC8EEC}" dt="2025-09-29T02:48:37.879" v="856"/>
          <ac:inkMkLst>
            <pc:docMk/>
            <pc:sldMk cId="697119540" sldId="305"/>
            <ac:inkMk id="244" creationId="{C0233B5A-E455-37A8-36C1-AE8E7CFD6C3F}"/>
          </ac:inkMkLst>
        </pc:inkChg>
        <pc:inkChg chg="add del">
          <ac:chgData name="Fuentes-Cabrera, Miguel" userId="1bb9fb8f-7ff7-4823-9c46-dbbc0dc47453" providerId="ADAL" clId="{48C3F3B1-CA5D-8248-952C-27F3ECAC8EEC}" dt="2025-09-29T02:48:41.447" v="861"/>
          <ac:inkMkLst>
            <pc:docMk/>
            <pc:sldMk cId="697119540" sldId="305"/>
            <ac:inkMk id="245" creationId="{61154DEA-EF10-AB54-89EE-BB2246DFBEA2}"/>
          </ac:inkMkLst>
        </pc:inkChg>
        <pc:inkChg chg="add del">
          <ac:chgData name="Fuentes-Cabrera, Miguel" userId="1bb9fb8f-7ff7-4823-9c46-dbbc0dc47453" providerId="ADAL" clId="{48C3F3B1-CA5D-8248-952C-27F3ECAC8EEC}" dt="2025-09-29T02:48:41.447" v="861"/>
          <ac:inkMkLst>
            <pc:docMk/>
            <pc:sldMk cId="697119540" sldId="305"/>
            <ac:inkMk id="246" creationId="{93BCF15D-19FE-373F-0CF1-CB8817760E78}"/>
          </ac:inkMkLst>
        </pc:inkChg>
        <pc:inkChg chg="add del">
          <ac:chgData name="Fuentes-Cabrera, Miguel" userId="1bb9fb8f-7ff7-4823-9c46-dbbc0dc47453" providerId="ADAL" clId="{48C3F3B1-CA5D-8248-952C-27F3ECAC8EEC}" dt="2025-09-29T02:48:41.447" v="861"/>
          <ac:inkMkLst>
            <pc:docMk/>
            <pc:sldMk cId="697119540" sldId="305"/>
            <ac:inkMk id="247" creationId="{4822BBD6-6969-CDA3-0024-0BCED88D6ECC}"/>
          </ac:inkMkLst>
        </pc:inkChg>
        <pc:inkChg chg="add">
          <ac:chgData name="Fuentes-Cabrera, Miguel" userId="1bb9fb8f-7ff7-4823-9c46-dbbc0dc47453" providerId="ADAL" clId="{48C3F3B1-CA5D-8248-952C-27F3ECAC8EEC}" dt="2025-09-29T02:48:40.823" v="860"/>
          <ac:inkMkLst>
            <pc:docMk/>
            <pc:sldMk cId="697119540" sldId="305"/>
            <ac:inkMk id="248" creationId="{B0AB7F1E-DB77-745D-89DD-B5C4A997E21D}"/>
          </ac:inkMkLst>
        </pc:inkChg>
        <pc:inkChg chg="add del reco">
          <ac:chgData name="Fuentes-Cabrera, Miguel" userId="1bb9fb8f-7ff7-4823-9c46-dbbc0dc47453" providerId="ADAL" clId="{48C3F3B1-CA5D-8248-952C-27F3ECAC8EEC}" dt="2025-09-29T02:48:42.121" v="862"/>
          <ac:inkMkLst>
            <pc:docMk/>
            <pc:sldMk cId="697119540" sldId="305"/>
            <ac:inkMk id="249" creationId="{964A1272-F500-7E09-F13E-4B4B287588DF}"/>
          </ac:inkMkLst>
        </pc:inkChg>
        <pc:inkChg chg="add reco">
          <ac:chgData name="Fuentes-Cabrera, Miguel" userId="1bb9fb8f-7ff7-4823-9c46-dbbc0dc47453" providerId="ADAL" clId="{48C3F3B1-CA5D-8248-952C-27F3ECAC8EEC}" dt="2025-09-29T02:48:41.447" v="861"/>
          <ac:inkMkLst>
            <pc:docMk/>
            <pc:sldMk cId="697119540" sldId="305"/>
            <ac:inkMk id="251" creationId="{82A73C71-8478-0CA8-8CED-0D3FC25F9AAF}"/>
          </ac:inkMkLst>
        </pc:inkChg>
        <pc:inkChg chg="add del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52" creationId="{EA0728E4-5EC2-9DE2-97BC-90C8075CED70}"/>
          </ac:inkMkLst>
        </pc:inkChg>
        <pc:inkChg chg="add">
          <ac:chgData name="Fuentes-Cabrera, Miguel" userId="1bb9fb8f-7ff7-4823-9c46-dbbc0dc47453" providerId="ADAL" clId="{48C3F3B1-CA5D-8248-952C-27F3ECAC8EEC}" dt="2025-09-29T02:48:44.906" v="864"/>
          <ac:inkMkLst>
            <pc:docMk/>
            <pc:sldMk cId="697119540" sldId="305"/>
            <ac:inkMk id="253" creationId="{0E75DC31-DA6D-F158-5FA7-11F7CA86797E}"/>
          </ac:inkMkLst>
        </pc:inkChg>
        <pc:inkChg chg="add del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54" creationId="{033B3FD7-76E9-084E-2231-7D5650BA3E85}"/>
          </ac:inkMkLst>
        </pc:inkChg>
        <pc:inkChg chg="add del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55" creationId="{6AB28A23-DBE0-EC4C-79C8-19C7704E4942}"/>
          </ac:inkMkLst>
        </pc:inkChg>
        <pc:inkChg chg="add del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56" creationId="{23700AB0-B710-3826-75A4-BDE457BB4214}"/>
          </ac:inkMkLst>
        </pc:inkChg>
        <pc:inkChg chg="add del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57" creationId="{A297F4CC-DD98-2093-8B91-61A3EB8AFEB8}"/>
          </ac:inkMkLst>
        </pc:inkChg>
        <pc:inkChg chg="add del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58" creationId="{D8CE7777-04FF-0961-9C59-463C4602632E}"/>
          </ac:inkMkLst>
        </pc:inkChg>
        <pc:inkChg chg="add del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59" creationId="{D34B354F-0EBA-03F3-368B-DF86668654C6}"/>
          </ac:inkMkLst>
        </pc:inkChg>
        <pc:inkChg chg="add del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60" creationId="{EE25E8EF-09B7-D8E6-4ED8-247685416C2C}"/>
          </ac:inkMkLst>
        </pc:inkChg>
        <pc:inkChg chg="add del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61" creationId="{0D5BA2B2-139F-8294-8896-747C34D5CF8C}"/>
          </ac:inkMkLst>
        </pc:inkChg>
        <pc:inkChg chg="add reco">
          <ac:chgData name="Fuentes-Cabrera, Miguel" userId="1bb9fb8f-7ff7-4823-9c46-dbbc0dc47453" providerId="ADAL" clId="{48C3F3B1-CA5D-8248-952C-27F3ECAC8EEC}" dt="2025-09-29T02:48:48.328" v="873"/>
          <ac:inkMkLst>
            <pc:docMk/>
            <pc:sldMk cId="697119540" sldId="305"/>
            <ac:inkMk id="263" creationId="{9032EEC2-1539-AA67-F9AF-26DC82430359}"/>
          </ac:inkMkLst>
        </pc:inkChg>
        <pc:inkChg chg="add del">
          <ac:chgData name="Fuentes-Cabrera, Miguel" userId="1bb9fb8f-7ff7-4823-9c46-dbbc0dc47453" providerId="ADAL" clId="{48C3F3B1-CA5D-8248-952C-27F3ECAC8EEC}" dt="2025-09-29T02:48:52.562" v="881"/>
          <ac:inkMkLst>
            <pc:docMk/>
            <pc:sldMk cId="697119540" sldId="305"/>
            <ac:inkMk id="264" creationId="{AF72A8E5-F82B-1515-139F-D97DD217ACFA}"/>
          </ac:inkMkLst>
        </pc:inkChg>
        <pc:inkChg chg="add del">
          <ac:chgData name="Fuentes-Cabrera, Miguel" userId="1bb9fb8f-7ff7-4823-9c46-dbbc0dc47453" providerId="ADAL" clId="{48C3F3B1-CA5D-8248-952C-27F3ECAC8EEC}" dt="2025-09-29T02:48:52.562" v="881"/>
          <ac:inkMkLst>
            <pc:docMk/>
            <pc:sldMk cId="697119540" sldId="305"/>
            <ac:inkMk id="265" creationId="{DF66733E-8FA5-DC8D-F6CB-D5912F0E30C7}"/>
          </ac:inkMkLst>
        </pc:inkChg>
        <pc:inkChg chg="add del">
          <ac:chgData name="Fuentes-Cabrera, Miguel" userId="1bb9fb8f-7ff7-4823-9c46-dbbc0dc47453" providerId="ADAL" clId="{48C3F3B1-CA5D-8248-952C-27F3ECAC8EEC}" dt="2025-09-29T02:48:52.562" v="881"/>
          <ac:inkMkLst>
            <pc:docMk/>
            <pc:sldMk cId="697119540" sldId="305"/>
            <ac:inkMk id="266" creationId="{F4C45C78-02BE-410A-6D8E-EE461D7850F4}"/>
          </ac:inkMkLst>
        </pc:inkChg>
        <pc:inkChg chg="add del">
          <ac:chgData name="Fuentes-Cabrera, Miguel" userId="1bb9fb8f-7ff7-4823-9c46-dbbc0dc47453" providerId="ADAL" clId="{48C3F3B1-CA5D-8248-952C-27F3ECAC8EEC}" dt="2025-09-29T02:48:52.562" v="881"/>
          <ac:inkMkLst>
            <pc:docMk/>
            <pc:sldMk cId="697119540" sldId="305"/>
            <ac:inkMk id="267" creationId="{7C2D5A27-FAC4-0B1A-61CE-CAD953F6230A}"/>
          </ac:inkMkLst>
        </pc:inkChg>
        <pc:inkChg chg="add del">
          <ac:chgData name="Fuentes-Cabrera, Miguel" userId="1bb9fb8f-7ff7-4823-9c46-dbbc0dc47453" providerId="ADAL" clId="{48C3F3B1-CA5D-8248-952C-27F3ECAC8EEC}" dt="2025-09-29T02:48:52.562" v="881"/>
          <ac:inkMkLst>
            <pc:docMk/>
            <pc:sldMk cId="697119540" sldId="305"/>
            <ac:inkMk id="268" creationId="{D865E02E-7682-3010-1A3F-4D976C64D366}"/>
          </ac:inkMkLst>
        </pc:inkChg>
        <pc:inkChg chg="add del">
          <ac:chgData name="Fuentes-Cabrera, Miguel" userId="1bb9fb8f-7ff7-4823-9c46-dbbc0dc47453" providerId="ADAL" clId="{48C3F3B1-CA5D-8248-952C-27F3ECAC8EEC}" dt="2025-09-29T02:48:52.562" v="881"/>
          <ac:inkMkLst>
            <pc:docMk/>
            <pc:sldMk cId="697119540" sldId="305"/>
            <ac:inkMk id="269" creationId="{233D5A4C-8A28-354C-7230-7995A0D1232D}"/>
          </ac:inkMkLst>
        </pc:inkChg>
        <pc:inkChg chg="add del">
          <ac:chgData name="Fuentes-Cabrera, Miguel" userId="1bb9fb8f-7ff7-4823-9c46-dbbc0dc47453" providerId="ADAL" clId="{48C3F3B1-CA5D-8248-952C-27F3ECAC8EEC}" dt="2025-09-29T02:48:52.562" v="881"/>
          <ac:inkMkLst>
            <pc:docMk/>
            <pc:sldMk cId="697119540" sldId="305"/>
            <ac:inkMk id="270" creationId="{F0D4AEAA-A802-4019-ACBB-5E7688E90C8C}"/>
          </ac:inkMkLst>
        </pc:inkChg>
        <pc:inkChg chg="add reco">
          <ac:chgData name="Fuentes-Cabrera, Miguel" userId="1bb9fb8f-7ff7-4823-9c46-dbbc0dc47453" providerId="ADAL" clId="{48C3F3B1-CA5D-8248-952C-27F3ECAC8EEC}" dt="2025-09-29T02:48:52.562" v="881"/>
          <ac:inkMkLst>
            <pc:docMk/>
            <pc:sldMk cId="697119540" sldId="305"/>
            <ac:inkMk id="271" creationId="{7CBFC068-EA11-6ED5-7C7F-5BB31171E8F0}"/>
          </ac:inkMkLst>
        </pc:inkChg>
        <pc:inkChg chg="add reco">
          <ac:chgData name="Fuentes-Cabrera, Miguel" userId="1bb9fb8f-7ff7-4823-9c46-dbbc0dc47453" providerId="ADAL" clId="{48C3F3B1-CA5D-8248-952C-27F3ECAC8EEC}" dt="2025-09-29T02:48:52.562" v="881"/>
          <ac:inkMkLst>
            <pc:docMk/>
            <pc:sldMk cId="697119540" sldId="305"/>
            <ac:inkMk id="272" creationId="{D4A8EDCD-88F9-BE5A-07CE-A7309C44D767}"/>
          </ac:inkMkLst>
        </pc:inkChg>
        <pc:inkChg chg="add del">
          <ac:chgData name="Fuentes-Cabrera, Miguel" userId="1bb9fb8f-7ff7-4823-9c46-dbbc0dc47453" providerId="ADAL" clId="{48C3F3B1-CA5D-8248-952C-27F3ECAC8EEC}" dt="2025-09-29T02:48:57.743" v="887"/>
          <ac:inkMkLst>
            <pc:docMk/>
            <pc:sldMk cId="697119540" sldId="305"/>
            <ac:inkMk id="273" creationId="{EB5F5E5F-8B22-4C25-5A0F-DE7A20E588AD}"/>
          </ac:inkMkLst>
        </pc:inkChg>
        <pc:inkChg chg="add del">
          <ac:chgData name="Fuentes-Cabrera, Miguel" userId="1bb9fb8f-7ff7-4823-9c46-dbbc0dc47453" providerId="ADAL" clId="{48C3F3B1-CA5D-8248-952C-27F3ECAC8EEC}" dt="2025-09-29T02:48:57.743" v="887"/>
          <ac:inkMkLst>
            <pc:docMk/>
            <pc:sldMk cId="697119540" sldId="305"/>
            <ac:inkMk id="274" creationId="{1085EDE6-FBA9-88AF-311F-0D1C17AE31D9}"/>
          </ac:inkMkLst>
        </pc:inkChg>
        <pc:inkChg chg="add del">
          <ac:chgData name="Fuentes-Cabrera, Miguel" userId="1bb9fb8f-7ff7-4823-9c46-dbbc0dc47453" providerId="ADAL" clId="{48C3F3B1-CA5D-8248-952C-27F3ECAC8EEC}" dt="2025-09-29T02:48:57.743" v="887"/>
          <ac:inkMkLst>
            <pc:docMk/>
            <pc:sldMk cId="697119540" sldId="305"/>
            <ac:inkMk id="275" creationId="{83E3129F-1BF8-17B7-B049-87CF0765EC5C}"/>
          </ac:inkMkLst>
        </pc:inkChg>
        <pc:inkChg chg="add del">
          <ac:chgData name="Fuentes-Cabrera, Miguel" userId="1bb9fb8f-7ff7-4823-9c46-dbbc0dc47453" providerId="ADAL" clId="{48C3F3B1-CA5D-8248-952C-27F3ECAC8EEC}" dt="2025-09-29T02:48:57.743" v="887"/>
          <ac:inkMkLst>
            <pc:docMk/>
            <pc:sldMk cId="697119540" sldId="305"/>
            <ac:inkMk id="276" creationId="{83DFC555-48F4-39E2-DE10-96AA94D3199F}"/>
          </ac:inkMkLst>
        </pc:inkChg>
        <pc:inkChg chg="add del">
          <ac:chgData name="Fuentes-Cabrera, Miguel" userId="1bb9fb8f-7ff7-4823-9c46-dbbc0dc47453" providerId="ADAL" clId="{48C3F3B1-CA5D-8248-952C-27F3ECAC8EEC}" dt="2025-09-29T02:48:57.743" v="887"/>
          <ac:inkMkLst>
            <pc:docMk/>
            <pc:sldMk cId="697119540" sldId="305"/>
            <ac:inkMk id="277" creationId="{C2047531-3099-ECFE-0B1D-CB5BBB8D0057}"/>
          </ac:inkMkLst>
        </pc:inkChg>
        <pc:inkChg chg="add reco">
          <ac:chgData name="Fuentes-Cabrera, Miguel" userId="1bb9fb8f-7ff7-4823-9c46-dbbc0dc47453" providerId="ADAL" clId="{48C3F3B1-CA5D-8248-952C-27F3ECAC8EEC}" dt="2025-09-29T02:48:57.743" v="887"/>
          <ac:inkMkLst>
            <pc:docMk/>
            <pc:sldMk cId="697119540" sldId="305"/>
            <ac:inkMk id="278" creationId="{C3ABB75A-64B5-0C7C-5834-85FA3B4BBFAA}"/>
          </ac:inkMkLst>
        </pc:inkChg>
        <pc:inkChg chg="add reco">
          <ac:chgData name="Fuentes-Cabrera, Miguel" userId="1bb9fb8f-7ff7-4823-9c46-dbbc0dc47453" providerId="ADAL" clId="{48C3F3B1-CA5D-8248-952C-27F3ECAC8EEC}" dt="2025-09-29T02:48:57.743" v="887"/>
          <ac:inkMkLst>
            <pc:docMk/>
            <pc:sldMk cId="697119540" sldId="305"/>
            <ac:inkMk id="279" creationId="{0A796328-DFE6-A8DD-BAF7-6944573916E4}"/>
          </ac:inkMkLst>
        </pc:inkChg>
        <pc:inkChg chg="add del">
          <ac:chgData name="Fuentes-Cabrera, Miguel" userId="1bb9fb8f-7ff7-4823-9c46-dbbc0dc47453" providerId="ADAL" clId="{48C3F3B1-CA5D-8248-952C-27F3ECAC8EEC}" dt="2025-09-29T02:49:01.030" v="890"/>
          <ac:inkMkLst>
            <pc:docMk/>
            <pc:sldMk cId="697119540" sldId="305"/>
            <ac:inkMk id="280" creationId="{52E3EE61-CD05-B8C8-15C7-196DA7F4A432}"/>
          </ac:inkMkLst>
        </pc:inkChg>
        <pc:inkChg chg="add del">
          <ac:chgData name="Fuentes-Cabrera, Miguel" userId="1bb9fb8f-7ff7-4823-9c46-dbbc0dc47453" providerId="ADAL" clId="{48C3F3B1-CA5D-8248-952C-27F3ECAC8EEC}" dt="2025-09-29T02:49:01.030" v="890"/>
          <ac:inkMkLst>
            <pc:docMk/>
            <pc:sldMk cId="697119540" sldId="305"/>
            <ac:inkMk id="281" creationId="{0BA4594F-3A9B-F1BE-82EF-D6996347D8B3}"/>
          </ac:inkMkLst>
        </pc:inkChg>
        <pc:inkChg chg="add reco">
          <ac:chgData name="Fuentes-Cabrera, Miguel" userId="1bb9fb8f-7ff7-4823-9c46-dbbc0dc47453" providerId="ADAL" clId="{48C3F3B1-CA5D-8248-952C-27F3ECAC8EEC}" dt="2025-09-29T02:49:01.030" v="890"/>
          <ac:inkMkLst>
            <pc:docMk/>
            <pc:sldMk cId="697119540" sldId="305"/>
            <ac:inkMk id="282" creationId="{07C7514C-E4BE-9EAC-5B9E-08F9BE601806}"/>
          </ac:inkMkLst>
        </pc:inkChg>
        <pc:inkChg chg="add">
          <ac:chgData name="Fuentes-Cabrera, Miguel" userId="1bb9fb8f-7ff7-4823-9c46-dbbc0dc47453" providerId="ADAL" clId="{48C3F3B1-CA5D-8248-952C-27F3ECAC8EEC}" dt="2025-09-29T02:49:06.718" v="891"/>
          <ac:inkMkLst>
            <pc:docMk/>
            <pc:sldMk cId="697119540" sldId="305"/>
            <ac:inkMk id="283" creationId="{9A657460-9F85-3B50-DBF5-0A150598E0DC}"/>
          </ac:inkMkLst>
        </pc:inkChg>
        <pc:inkChg chg="add del">
          <ac:chgData name="Fuentes-Cabrera, Miguel" userId="1bb9fb8f-7ff7-4823-9c46-dbbc0dc47453" providerId="ADAL" clId="{48C3F3B1-CA5D-8248-952C-27F3ECAC8EEC}" dt="2025-09-29T02:49:13.736" v="905"/>
          <ac:inkMkLst>
            <pc:docMk/>
            <pc:sldMk cId="697119540" sldId="305"/>
            <ac:inkMk id="284" creationId="{837D7835-7082-F52A-5F60-DDE4B506DC95}"/>
          </ac:inkMkLst>
        </pc:inkChg>
        <pc:inkChg chg="add">
          <ac:chgData name="Fuentes-Cabrera, Miguel" userId="1bb9fb8f-7ff7-4823-9c46-dbbc0dc47453" providerId="ADAL" clId="{48C3F3B1-CA5D-8248-952C-27F3ECAC8EEC}" dt="2025-09-29T02:49:07.192" v="893"/>
          <ac:inkMkLst>
            <pc:docMk/>
            <pc:sldMk cId="697119540" sldId="305"/>
            <ac:inkMk id="285" creationId="{F558BD8F-56D3-A6AC-29BA-E57E88DF078C}"/>
          </ac:inkMkLst>
        </pc:inkChg>
        <pc:inkChg chg="add del">
          <ac:chgData name="Fuentes-Cabrera, Miguel" userId="1bb9fb8f-7ff7-4823-9c46-dbbc0dc47453" providerId="ADAL" clId="{48C3F3B1-CA5D-8248-952C-27F3ECAC8EEC}" dt="2025-09-29T02:49:13.736" v="905"/>
          <ac:inkMkLst>
            <pc:docMk/>
            <pc:sldMk cId="697119540" sldId="305"/>
            <ac:inkMk id="286" creationId="{98764933-14C9-BA93-615D-A554559BE495}"/>
          </ac:inkMkLst>
        </pc:inkChg>
        <pc:inkChg chg="add">
          <ac:chgData name="Fuentes-Cabrera, Miguel" userId="1bb9fb8f-7ff7-4823-9c46-dbbc0dc47453" providerId="ADAL" clId="{48C3F3B1-CA5D-8248-952C-27F3ECAC8EEC}" dt="2025-09-29T02:49:07.672" v="895"/>
          <ac:inkMkLst>
            <pc:docMk/>
            <pc:sldMk cId="697119540" sldId="305"/>
            <ac:inkMk id="287" creationId="{8F208BC9-C720-36F1-1AF3-6344AF2ACF43}"/>
          </ac:inkMkLst>
        </pc:inkChg>
        <pc:inkChg chg="add del">
          <ac:chgData name="Fuentes-Cabrera, Miguel" userId="1bb9fb8f-7ff7-4823-9c46-dbbc0dc47453" providerId="ADAL" clId="{48C3F3B1-CA5D-8248-952C-27F3ECAC8EEC}" dt="2025-09-29T02:49:13.736" v="905"/>
          <ac:inkMkLst>
            <pc:docMk/>
            <pc:sldMk cId="697119540" sldId="305"/>
            <ac:inkMk id="288" creationId="{88204585-BC26-B601-1D5F-ED55898CCF71}"/>
          </ac:inkMkLst>
        </pc:inkChg>
        <pc:inkChg chg="add del">
          <ac:chgData name="Fuentes-Cabrera, Miguel" userId="1bb9fb8f-7ff7-4823-9c46-dbbc0dc47453" providerId="ADAL" clId="{48C3F3B1-CA5D-8248-952C-27F3ECAC8EEC}" dt="2025-09-29T02:49:13.736" v="905"/>
          <ac:inkMkLst>
            <pc:docMk/>
            <pc:sldMk cId="697119540" sldId="305"/>
            <ac:inkMk id="289" creationId="{A75678C6-FC85-ABAE-1F6A-3E13F4BBC3B9}"/>
          </ac:inkMkLst>
        </pc:inkChg>
        <pc:inkChg chg="add del">
          <ac:chgData name="Fuentes-Cabrera, Miguel" userId="1bb9fb8f-7ff7-4823-9c46-dbbc0dc47453" providerId="ADAL" clId="{48C3F3B1-CA5D-8248-952C-27F3ECAC8EEC}" dt="2025-09-29T02:49:13.736" v="905"/>
          <ac:inkMkLst>
            <pc:docMk/>
            <pc:sldMk cId="697119540" sldId="305"/>
            <ac:inkMk id="290" creationId="{B0299382-03C0-0469-86F7-B616C2510855}"/>
          </ac:inkMkLst>
        </pc:inkChg>
        <pc:inkChg chg="add del">
          <ac:chgData name="Fuentes-Cabrera, Miguel" userId="1bb9fb8f-7ff7-4823-9c46-dbbc0dc47453" providerId="ADAL" clId="{48C3F3B1-CA5D-8248-952C-27F3ECAC8EEC}" dt="2025-09-29T02:49:13.736" v="905"/>
          <ac:inkMkLst>
            <pc:docMk/>
            <pc:sldMk cId="697119540" sldId="305"/>
            <ac:inkMk id="291" creationId="{E331C7A6-EAAA-A802-A9A9-A4544FDA3BFB}"/>
          </ac:inkMkLst>
        </pc:inkChg>
        <pc:inkChg chg="add del">
          <ac:chgData name="Fuentes-Cabrera, Miguel" userId="1bb9fb8f-7ff7-4823-9c46-dbbc0dc47453" providerId="ADAL" clId="{48C3F3B1-CA5D-8248-952C-27F3ECAC8EEC}" dt="2025-09-29T02:49:13.736" v="905"/>
          <ac:inkMkLst>
            <pc:docMk/>
            <pc:sldMk cId="697119540" sldId="305"/>
            <ac:inkMk id="292" creationId="{7B056951-EB41-83F4-E22B-0F894E2CF3DD}"/>
          </ac:inkMkLst>
        </pc:inkChg>
        <pc:inkChg chg="add del">
          <ac:chgData name="Fuentes-Cabrera, Miguel" userId="1bb9fb8f-7ff7-4823-9c46-dbbc0dc47453" providerId="ADAL" clId="{48C3F3B1-CA5D-8248-952C-27F3ECAC8EEC}" dt="2025-09-29T02:49:13.736" v="905"/>
          <ac:inkMkLst>
            <pc:docMk/>
            <pc:sldMk cId="697119540" sldId="305"/>
            <ac:inkMk id="293" creationId="{BB46BDCF-912A-9314-CEED-2E0DD52F76CE}"/>
          </ac:inkMkLst>
        </pc:inkChg>
        <pc:inkChg chg="add">
          <ac:chgData name="Fuentes-Cabrera, Miguel" userId="1bb9fb8f-7ff7-4823-9c46-dbbc0dc47453" providerId="ADAL" clId="{48C3F3B1-CA5D-8248-952C-27F3ECAC8EEC}" dt="2025-09-29T02:49:11.163" v="902"/>
          <ac:inkMkLst>
            <pc:docMk/>
            <pc:sldMk cId="697119540" sldId="305"/>
            <ac:inkMk id="294" creationId="{FD32344A-5930-13E0-B3D6-BD425946762F}"/>
          </ac:inkMkLst>
        </pc:inkChg>
        <pc:inkChg chg="add">
          <ac:chgData name="Fuentes-Cabrera, Miguel" userId="1bb9fb8f-7ff7-4823-9c46-dbbc0dc47453" providerId="ADAL" clId="{48C3F3B1-CA5D-8248-952C-27F3ECAC8EEC}" dt="2025-09-29T02:49:11.397" v="903"/>
          <ac:inkMkLst>
            <pc:docMk/>
            <pc:sldMk cId="697119540" sldId="305"/>
            <ac:inkMk id="295" creationId="{72C04CDE-9FDB-F91C-2B51-FB0DB8D5212A}"/>
          </ac:inkMkLst>
        </pc:inkChg>
        <pc:inkChg chg="add">
          <ac:chgData name="Fuentes-Cabrera, Miguel" userId="1bb9fb8f-7ff7-4823-9c46-dbbc0dc47453" providerId="ADAL" clId="{48C3F3B1-CA5D-8248-952C-27F3ECAC8EEC}" dt="2025-09-29T02:49:12.571" v="904"/>
          <ac:inkMkLst>
            <pc:docMk/>
            <pc:sldMk cId="697119540" sldId="305"/>
            <ac:inkMk id="296" creationId="{FEF4EE67-F406-F367-ED61-B0B57F5288A4}"/>
          </ac:inkMkLst>
        </pc:inkChg>
        <pc:inkChg chg="add del reco">
          <ac:chgData name="Fuentes-Cabrera, Miguel" userId="1bb9fb8f-7ff7-4823-9c46-dbbc0dc47453" providerId="ADAL" clId="{48C3F3B1-CA5D-8248-952C-27F3ECAC8EEC}" dt="2025-09-29T02:49:22.180" v="910"/>
          <ac:inkMkLst>
            <pc:docMk/>
            <pc:sldMk cId="697119540" sldId="305"/>
            <ac:inkMk id="297" creationId="{51D1AAAB-6845-72FC-0946-C34490A5E4D7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49:20.869" v="909"/>
          <ac:inkMkLst>
            <pc:docMk/>
            <pc:sldMk cId="697119540" sldId="305"/>
            <ac:inkMk id="298" creationId="{CC1DE663-A2CC-AF89-DDB7-5DE287B251D2}"/>
          </ac:inkMkLst>
        </pc:inkChg>
        <pc:inkChg chg="add del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299" creationId="{224AA2F6-37C6-BF1E-C184-6D366AC88991}"/>
          </ac:inkMkLst>
        </pc:inkChg>
        <pc:inkChg chg="add del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300" creationId="{D7F31AF1-E04B-A807-439F-BD8EDD23FAF7}"/>
          </ac:inkMkLst>
        </pc:inkChg>
        <pc:inkChg chg="add del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301" creationId="{1348499D-AEFC-AF03-568B-FE50BDB33EB2}"/>
          </ac:inkMkLst>
        </pc:inkChg>
        <pc:inkChg chg="add">
          <ac:chgData name="Fuentes-Cabrera, Miguel" userId="1bb9fb8f-7ff7-4823-9c46-dbbc0dc47453" providerId="ADAL" clId="{48C3F3B1-CA5D-8248-952C-27F3ECAC8EEC}" dt="2025-09-29T02:49:29.038" v="914"/>
          <ac:inkMkLst>
            <pc:docMk/>
            <pc:sldMk cId="697119540" sldId="305"/>
            <ac:inkMk id="302" creationId="{ADA57BF7-929B-1A53-6227-9E94A308914D}"/>
          </ac:inkMkLst>
        </pc:inkChg>
        <pc:inkChg chg="add del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303" creationId="{629133C0-C75E-F4BE-CB2D-CAAE649A4879}"/>
          </ac:inkMkLst>
        </pc:inkChg>
        <pc:inkChg chg="add del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304" creationId="{36E1CA24-2E9D-6337-CF9E-BE537A3AFF2B}"/>
          </ac:inkMkLst>
        </pc:inkChg>
        <pc:inkChg chg="add del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305" creationId="{C8DFE815-9DB7-6B4F-F783-2A945804B082}"/>
          </ac:inkMkLst>
        </pc:inkChg>
        <pc:inkChg chg="add">
          <ac:chgData name="Fuentes-Cabrera, Miguel" userId="1bb9fb8f-7ff7-4823-9c46-dbbc0dc47453" providerId="ADAL" clId="{48C3F3B1-CA5D-8248-952C-27F3ECAC8EEC}" dt="2025-09-29T02:49:29.954" v="918"/>
          <ac:inkMkLst>
            <pc:docMk/>
            <pc:sldMk cId="697119540" sldId="305"/>
            <ac:inkMk id="306" creationId="{A1728EA6-C8FB-EF4E-BAD3-1F9B6D56B71E}"/>
          </ac:inkMkLst>
        </pc:inkChg>
        <pc:inkChg chg="add del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307" creationId="{8903E248-1981-17F4-82E0-8056B5FE81D8}"/>
          </ac:inkMkLst>
        </pc:inkChg>
        <pc:inkChg chg="add">
          <ac:chgData name="Fuentes-Cabrera, Miguel" userId="1bb9fb8f-7ff7-4823-9c46-dbbc0dc47453" providerId="ADAL" clId="{48C3F3B1-CA5D-8248-952C-27F3ECAC8EEC}" dt="2025-09-29T02:49:30.421" v="920"/>
          <ac:inkMkLst>
            <pc:docMk/>
            <pc:sldMk cId="697119540" sldId="305"/>
            <ac:inkMk id="308" creationId="{283219F7-79AF-FFA2-0BE7-C8BF1BF3C063}"/>
          </ac:inkMkLst>
        </pc:inkChg>
        <pc:inkChg chg="add">
          <ac:chgData name="Fuentes-Cabrera, Miguel" userId="1bb9fb8f-7ff7-4823-9c46-dbbc0dc47453" providerId="ADAL" clId="{48C3F3B1-CA5D-8248-952C-27F3ECAC8EEC}" dt="2025-09-29T02:49:30.704" v="921"/>
          <ac:inkMkLst>
            <pc:docMk/>
            <pc:sldMk cId="697119540" sldId="305"/>
            <ac:inkMk id="309" creationId="{927D78A4-4C7D-B17C-0D12-7E5350F61D9D}"/>
          </ac:inkMkLst>
        </pc:inkChg>
        <pc:inkChg chg="add del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310" creationId="{AA832A65-E1E4-FE8D-2C65-64785D3615D1}"/>
          </ac:inkMkLst>
        </pc:inkChg>
        <pc:inkChg chg="add">
          <ac:chgData name="Fuentes-Cabrera, Miguel" userId="1bb9fb8f-7ff7-4823-9c46-dbbc0dc47453" providerId="ADAL" clId="{48C3F3B1-CA5D-8248-952C-27F3ECAC8EEC}" dt="2025-09-29T02:49:31.237" v="923"/>
          <ac:inkMkLst>
            <pc:docMk/>
            <pc:sldMk cId="697119540" sldId="305"/>
            <ac:inkMk id="311" creationId="{A1FB01A3-E51B-6B8B-D568-44A3F43EB464}"/>
          </ac:inkMkLst>
        </pc:inkChg>
        <pc:inkChg chg="add del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312" creationId="{4782B120-0CE3-3F72-DDCE-370C7BA5F514}"/>
          </ac:inkMkLst>
        </pc:inkChg>
        <pc:inkChg chg="add reco">
          <ac:chgData name="Fuentes-Cabrera, Miguel" userId="1bb9fb8f-7ff7-4823-9c46-dbbc0dc47453" providerId="ADAL" clId="{48C3F3B1-CA5D-8248-952C-27F3ECAC8EEC}" dt="2025-09-29T02:49:32.684" v="925"/>
          <ac:inkMkLst>
            <pc:docMk/>
            <pc:sldMk cId="697119540" sldId="305"/>
            <ac:inkMk id="314" creationId="{6DF5120B-2F51-A0E4-3B24-EC9347F33D9E}"/>
          </ac:inkMkLst>
        </pc:inkChg>
        <pc:inkChg chg="add del">
          <ac:chgData name="Fuentes-Cabrera, Miguel" userId="1bb9fb8f-7ff7-4823-9c46-dbbc0dc47453" providerId="ADAL" clId="{48C3F3B1-CA5D-8248-952C-27F3ECAC8EEC}" dt="2025-09-29T02:49:43.272" v="932"/>
          <ac:inkMkLst>
            <pc:docMk/>
            <pc:sldMk cId="697119540" sldId="305"/>
            <ac:inkMk id="317" creationId="{F9C92090-C36B-E9E8-C499-236BE2EDA84D}"/>
          </ac:inkMkLst>
        </pc:inkChg>
        <pc:inkChg chg="add del">
          <ac:chgData name="Fuentes-Cabrera, Miguel" userId="1bb9fb8f-7ff7-4823-9c46-dbbc0dc47453" providerId="ADAL" clId="{48C3F3B1-CA5D-8248-952C-27F3ECAC8EEC}" dt="2025-09-29T02:49:44.875" v="933"/>
          <ac:inkMkLst>
            <pc:docMk/>
            <pc:sldMk cId="697119540" sldId="305"/>
            <ac:inkMk id="318" creationId="{EC4DEE63-0D8C-C201-6363-A323753C6716}"/>
          </ac:inkMkLst>
        </pc:inkChg>
        <pc:inkChg chg="add del">
          <ac:chgData name="Fuentes-Cabrera, Miguel" userId="1bb9fb8f-7ff7-4823-9c46-dbbc0dc47453" providerId="ADAL" clId="{48C3F3B1-CA5D-8248-952C-27F3ECAC8EEC}" dt="2025-09-29T02:49:46.313" v="937"/>
          <ac:inkMkLst>
            <pc:docMk/>
            <pc:sldMk cId="697119540" sldId="305"/>
            <ac:inkMk id="319" creationId="{086F9B47-EFA0-E692-423D-BED0A7A229CA}"/>
          </ac:inkMkLst>
        </pc:inkChg>
        <pc:inkChg chg="add del">
          <ac:chgData name="Fuentes-Cabrera, Miguel" userId="1bb9fb8f-7ff7-4823-9c46-dbbc0dc47453" providerId="ADAL" clId="{48C3F3B1-CA5D-8248-952C-27F3ECAC8EEC}" dt="2025-09-29T02:49:46.027" v="936"/>
          <ac:inkMkLst>
            <pc:docMk/>
            <pc:sldMk cId="697119540" sldId="305"/>
            <ac:inkMk id="320" creationId="{C84EB84F-8526-472A-A8E7-E31CB6609464}"/>
          </ac:inkMkLst>
        </pc:inkChg>
        <pc:inkChg chg="add del">
          <ac:chgData name="Fuentes-Cabrera, Miguel" userId="1bb9fb8f-7ff7-4823-9c46-dbbc0dc47453" providerId="ADAL" clId="{48C3F3B1-CA5D-8248-952C-27F3ECAC8EEC}" dt="2025-09-29T02:49:45.680" v="935"/>
          <ac:inkMkLst>
            <pc:docMk/>
            <pc:sldMk cId="697119540" sldId="305"/>
            <ac:inkMk id="321" creationId="{82642FC4-26AB-0CD3-AEAB-D67AED0A1685}"/>
          </ac:inkMkLst>
        </pc:inkChg>
        <pc:inkChg chg="add del">
          <ac:chgData name="Fuentes-Cabrera, Miguel" userId="1bb9fb8f-7ff7-4823-9c46-dbbc0dc47453" providerId="ADAL" clId="{48C3F3B1-CA5D-8248-952C-27F3ECAC8EEC}" dt="2025-09-29T02:49:45.334" v="934"/>
          <ac:inkMkLst>
            <pc:docMk/>
            <pc:sldMk cId="697119540" sldId="305"/>
            <ac:inkMk id="322" creationId="{B987A6BE-2FD9-EFF6-FB28-CD4D9662B2BD}"/>
          </ac:inkMkLst>
        </pc:inkChg>
        <pc:inkChg chg="add">
          <ac:chgData name="Fuentes-Cabrera, Miguel" userId="1bb9fb8f-7ff7-4823-9c46-dbbc0dc47453" providerId="ADAL" clId="{48C3F3B1-CA5D-8248-952C-27F3ECAC8EEC}" dt="2025-09-29T02:49:49.174" v="938"/>
          <ac:inkMkLst>
            <pc:docMk/>
            <pc:sldMk cId="697119540" sldId="305"/>
            <ac:inkMk id="323" creationId="{6589F296-8668-9175-F4C8-A0AF7CA61D95}"/>
          </ac:inkMkLst>
        </pc:inkChg>
        <pc:inkChg chg="add">
          <ac:chgData name="Fuentes-Cabrera, Miguel" userId="1bb9fb8f-7ff7-4823-9c46-dbbc0dc47453" providerId="ADAL" clId="{48C3F3B1-CA5D-8248-952C-27F3ECAC8EEC}" dt="2025-09-29T02:49:49.354" v="939"/>
          <ac:inkMkLst>
            <pc:docMk/>
            <pc:sldMk cId="697119540" sldId="305"/>
            <ac:inkMk id="324" creationId="{BD81284F-CEF7-46D3-0451-21C518A3F8C0}"/>
          </ac:inkMkLst>
        </pc:inkChg>
        <pc:inkChg chg="add del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25" creationId="{7AA0E2D5-F20B-E8F9-5E63-172E73A7E331}"/>
          </ac:inkMkLst>
        </pc:inkChg>
        <pc:inkChg chg="add del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26" creationId="{E87ED31B-8611-10CC-BC06-6907ACE19BF5}"/>
          </ac:inkMkLst>
        </pc:inkChg>
        <pc:inkChg chg="add del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27" creationId="{AE25DEA7-B701-07D1-0FE8-7401F1563D58}"/>
          </ac:inkMkLst>
        </pc:inkChg>
        <pc:inkChg chg="add del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28" creationId="{C6DA76BA-2093-9EE9-E8F8-483834233235}"/>
          </ac:inkMkLst>
        </pc:inkChg>
        <pc:inkChg chg="add">
          <ac:chgData name="Fuentes-Cabrera, Miguel" userId="1bb9fb8f-7ff7-4823-9c46-dbbc0dc47453" providerId="ADAL" clId="{48C3F3B1-CA5D-8248-952C-27F3ECAC8EEC}" dt="2025-09-29T02:49:50.604" v="944"/>
          <ac:inkMkLst>
            <pc:docMk/>
            <pc:sldMk cId="697119540" sldId="305"/>
            <ac:inkMk id="329" creationId="{4EB3E3B0-E189-E110-5CF1-DA127BCC43F2}"/>
          </ac:inkMkLst>
        </pc:inkChg>
        <pc:inkChg chg="add del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30" creationId="{7E9EE014-3BDC-3829-C7C2-370527A67C50}"/>
          </ac:inkMkLst>
        </pc:inkChg>
        <pc:inkChg chg="add">
          <ac:chgData name="Fuentes-Cabrera, Miguel" userId="1bb9fb8f-7ff7-4823-9c46-dbbc0dc47453" providerId="ADAL" clId="{48C3F3B1-CA5D-8248-952C-27F3ECAC8EEC}" dt="2025-09-29T02:49:51.035" v="946"/>
          <ac:inkMkLst>
            <pc:docMk/>
            <pc:sldMk cId="697119540" sldId="305"/>
            <ac:inkMk id="331" creationId="{20FEFA3B-5C28-7302-E116-6413C2054EE5}"/>
          </ac:inkMkLst>
        </pc:inkChg>
        <pc:inkChg chg="add del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32" creationId="{6178C787-B641-223F-2940-47C5EE10399A}"/>
          </ac:inkMkLst>
        </pc:inkChg>
        <pc:inkChg chg="add del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33" creationId="{2EE6EA77-C259-AEAC-C7F4-7E0710F124EE}"/>
          </ac:inkMkLst>
        </pc:inkChg>
        <pc:inkChg chg="add">
          <ac:chgData name="Fuentes-Cabrera, Miguel" userId="1bb9fb8f-7ff7-4823-9c46-dbbc0dc47453" providerId="ADAL" clId="{48C3F3B1-CA5D-8248-952C-27F3ECAC8EEC}" dt="2025-09-29T02:49:51.854" v="949"/>
          <ac:inkMkLst>
            <pc:docMk/>
            <pc:sldMk cId="697119540" sldId="305"/>
            <ac:inkMk id="334" creationId="{352392BC-096C-E7E1-7FFE-4B3B7BD43125}"/>
          </ac:inkMkLst>
        </pc:inkChg>
        <pc:inkChg chg="add del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35" creationId="{6F53F75D-D087-A005-6C2C-5FE315DE50A9}"/>
          </ac:inkMkLst>
        </pc:inkChg>
        <pc:inkChg chg="add del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36" creationId="{D2636B91-15D0-48F0-DA7A-B8B2E05F2741}"/>
          </ac:inkMkLst>
        </pc:inkChg>
        <pc:inkChg chg="add reco">
          <ac:chgData name="Fuentes-Cabrera, Miguel" userId="1bb9fb8f-7ff7-4823-9c46-dbbc0dc47453" providerId="ADAL" clId="{48C3F3B1-CA5D-8248-952C-27F3ECAC8EEC}" dt="2025-09-29T02:49:53.573" v="952"/>
          <ac:inkMkLst>
            <pc:docMk/>
            <pc:sldMk cId="697119540" sldId="305"/>
            <ac:inkMk id="338" creationId="{A3138034-82B1-0C82-9442-B463FB56B877}"/>
          </ac:inkMkLst>
        </pc:inkChg>
        <pc:inkChg chg="add del">
          <ac:chgData name="Fuentes-Cabrera, Miguel" userId="1bb9fb8f-7ff7-4823-9c46-dbbc0dc47453" providerId="ADAL" clId="{48C3F3B1-CA5D-8248-952C-27F3ECAC8EEC}" dt="2025-09-29T02:50:24.783" v="956"/>
          <ac:inkMkLst>
            <pc:docMk/>
            <pc:sldMk cId="697119540" sldId="305"/>
            <ac:inkMk id="339" creationId="{5428817B-63CC-931D-A15D-CC66E2A03D1B}"/>
          </ac:inkMkLst>
        </pc:inkChg>
        <pc:inkChg chg="add del">
          <ac:chgData name="Fuentes-Cabrera, Miguel" userId="1bb9fb8f-7ff7-4823-9c46-dbbc0dc47453" providerId="ADAL" clId="{48C3F3B1-CA5D-8248-952C-27F3ECAC8EEC}" dt="2025-09-29T02:50:22.659" v="955"/>
          <ac:inkMkLst>
            <pc:docMk/>
            <pc:sldMk cId="697119540" sldId="305"/>
            <ac:inkMk id="340" creationId="{B08B8CAA-094E-EFFA-16E4-973CF2EEF7E5}"/>
          </ac:inkMkLst>
        </pc:inkChg>
        <pc:inkChg chg="add">
          <ac:chgData name="Fuentes-Cabrera, Miguel" userId="1bb9fb8f-7ff7-4823-9c46-dbbc0dc47453" providerId="ADAL" clId="{48C3F3B1-CA5D-8248-952C-27F3ECAC8EEC}" dt="2025-09-29T02:50:29.323" v="957"/>
          <ac:inkMkLst>
            <pc:docMk/>
            <pc:sldMk cId="697119540" sldId="305"/>
            <ac:inkMk id="341" creationId="{01443B8E-F37D-33E4-EBD3-FF4CF13DFB70}"/>
          </ac:inkMkLst>
        </pc:inkChg>
        <pc:inkChg chg="add del">
          <ac:chgData name="Fuentes-Cabrera, Miguel" userId="1bb9fb8f-7ff7-4823-9c46-dbbc0dc47453" providerId="ADAL" clId="{48C3F3B1-CA5D-8248-952C-27F3ECAC8EEC}" dt="2025-09-29T02:50:31.453" v="963"/>
          <ac:inkMkLst>
            <pc:docMk/>
            <pc:sldMk cId="697119540" sldId="305"/>
            <ac:inkMk id="342" creationId="{378E6E5F-43D6-A0EF-8D23-08CB84097526}"/>
          </ac:inkMkLst>
        </pc:inkChg>
        <pc:inkChg chg="add del">
          <ac:chgData name="Fuentes-Cabrera, Miguel" userId="1bb9fb8f-7ff7-4823-9c46-dbbc0dc47453" providerId="ADAL" clId="{48C3F3B1-CA5D-8248-952C-27F3ECAC8EEC}" dt="2025-09-29T02:50:31.453" v="963"/>
          <ac:inkMkLst>
            <pc:docMk/>
            <pc:sldMk cId="697119540" sldId="305"/>
            <ac:inkMk id="343" creationId="{4CB4E8E7-755F-6F88-0D63-06C120720CF7}"/>
          </ac:inkMkLst>
        </pc:inkChg>
        <pc:inkChg chg="add del">
          <ac:chgData name="Fuentes-Cabrera, Miguel" userId="1bb9fb8f-7ff7-4823-9c46-dbbc0dc47453" providerId="ADAL" clId="{48C3F3B1-CA5D-8248-952C-27F3ECAC8EEC}" dt="2025-09-29T02:50:31.453" v="963"/>
          <ac:inkMkLst>
            <pc:docMk/>
            <pc:sldMk cId="697119540" sldId="305"/>
            <ac:inkMk id="344" creationId="{99004008-FDD7-4491-1E10-733B17995A6A}"/>
          </ac:inkMkLst>
        </pc:inkChg>
        <pc:inkChg chg="add del">
          <ac:chgData name="Fuentes-Cabrera, Miguel" userId="1bb9fb8f-7ff7-4823-9c46-dbbc0dc47453" providerId="ADAL" clId="{48C3F3B1-CA5D-8248-952C-27F3ECAC8EEC}" dt="2025-09-29T02:50:31.453" v="963"/>
          <ac:inkMkLst>
            <pc:docMk/>
            <pc:sldMk cId="697119540" sldId="305"/>
            <ac:inkMk id="345" creationId="{48180332-F16C-7B87-AE3C-E585E4B7ABD5}"/>
          </ac:inkMkLst>
        </pc:inkChg>
        <pc:inkChg chg="add del">
          <ac:chgData name="Fuentes-Cabrera, Miguel" userId="1bb9fb8f-7ff7-4823-9c46-dbbc0dc47453" providerId="ADAL" clId="{48C3F3B1-CA5D-8248-952C-27F3ECAC8EEC}" dt="2025-09-29T02:50:31.453" v="963"/>
          <ac:inkMkLst>
            <pc:docMk/>
            <pc:sldMk cId="697119540" sldId="305"/>
            <ac:inkMk id="346" creationId="{E334393A-4037-6BE9-5CB9-BB4546D23CA3}"/>
          </ac:inkMkLst>
        </pc:inkChg>
        <pc:inkChg chg="add reco">
          <ac:chgData name="Fuentes-Cabrera, Miguel" userId="1bb9fb8f-7ff7-4823-9c46-dbbc0dc47453" providerId="ADAL" clId="{48C3F3B1-CA5D-8248-952C-27F3ECAC8EEC}" dt="2025-09-29T02:50:31.453" v="963"/>
          <ac:inkMkLst>
            <pc:docMk/>
            <pc:sldMk cId="697119540" sldId="305"/>
            <ac:inkMk id="347" creationId="{BE15CF40-940F-3D1E-70DE-BD29A4D2BC35}"/>
          </ac:inkMkLst>
        </pc:inkChg>
        <pc:inkChg chg="add del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48" creationId="{A9F3E1F8-E313-79F3-B795-101DBEE38D10}"/>
          </ac:inkMkLst>
        </pc:inkChg>
        <pc:inkChg chg="add del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49" creationId="{AFD82730-2EF8-39EA-2994-13190AEAB013}"/>
          </ac:inkMkLst>
        </pc:inkChg>
        <pc:inkChg chg="add">
          <ac:chgData name="Fuentes-Cabrera, Miguel" userId="1bb9fb8f-7ff7-4823-9c46-dbbc0dc47453" providerId="ADAL" clId="{48C3F3B1-CA5D-8248-952C-27F3ECAC8EEC}" dt="2025-09-29T02:50:33.321" v="966"/>
          <ac:inkMkLst>
            <pc:docMk/>
            <pc:sldMk cId="697119540" sldId="305"/>
            <ac:inkMk id="350" creationId="{7395C2E3-4D1F-9811-4009-8CDD5A1BA378}"/>
          </ac:inkMkLst>
        </pc:inkChg>
        <pc:inkChg chg="add">
          <ac:chgData name="Fuentes-Cabrera, Miguel" userId="1bb9fb8f-7ff7-4823-9c46-dbbc0dc47453" providerId="ADAL" clId="{48C3F3B1-CA5D-8248-952C-27F3ECAC8EEC}" dt="2025-09-29T02:50:33.436" v="967"/>
          <ac:inkMkLst>
            <pc:docMk/>
            <pc:sldMk cId="697119540" sldId="305"/>
            <ac:inkMk id="351" creationId="{03F60F46-393D-B833-9CA7-1BA49C253289}"/>
          </ac:inkMkLst>
        </pc:inkChg>
        <pc:inkChg chg="add del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52" creationId="{72D148CB-3388-A720-33B8-437139DCDA7C}"/>
          </ac:inkMkLst>
        </pc:inkChg>
        <pc:inkChg chg="add del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53" creationId="{4745D03B-DF96-E24A-1169-08B06FC81E60}"/>
          </ac:inkMkLst>
        </pc:inkChg>
        <pc:inkChg chg="add del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54" creationId="{B90725C3-940E-EB0A-6ACF-589E62F00842}"/>
          </ac:inkMkLst>
        </pc:inkChg>
        <pc:inkChg chg="add del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55" creationId="{6B59956E-8DCE-AE47-83D6-0250339CE6F7}"/>
          </ac:inkMkLst>
        </pc:inkChg>
        <pc:inkChg chg="add">
          <ac:chgData name="Fuentes-Cabrera, Miguel" userId="1bb9fb8f-7ff7-4823-9c46-dbbc0dc47453" providerId="ADAL" clId="{48C3F3B1-CA5D-8248-952C-27F3ECAC8EEC}" dt="2025-09-29T02:50:34.587" v="972"/>
          <ac:inkMkLst>
            <pc:docMk/>
            <pc:sldMk cId="697119540" sldId="305"/>
            <ac:inkMk id="356" creationId="{1BB0BCCE-846A-FA42-30CB-0A935BA4CDBD}"/>
          </ac:inkMkLst>
        </pc:inkChg>
        <pc:inkChg chg="add">
          <ac:chgData name="Fuentes-Cabrera, Miguel" userId="1bb9fb8f-7ff7-4823-9c46-dbbc0dc47453" providerId="ADAL" clId="{48C3F3B1-CA5D-8248-952C-27F3ECAC8EEC}" dt="2025-09-29T02:50:34.923" v="973"/>
          <ac:inkMkLst>
            <pc:docMk/>
            <pc:sldMk cId="697119540" sldId="305"/>
            <ac:inkMk id="357" creationId="{82B72CF4-19C5-F335-5477-DB81D04FCE9F}"/>
          </ac:inkMkLst>
        </pc:inkChg>
        <pc:inkChg chg="add del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58" creationId="{7D006ECC-4595-2D0F-E1F7-ACFD2F00617D}"/>
          </ac:inkMkLst>
        </pc:inkChg>
        <pc:inkChg chg="add">
          <ac:chgData name="Fuentes-Cabrera, Miguel" userId="1bb9fb8f-7ff7-4823-9c46-dbbc0dc47453" providerId="ADAL" clId="{48C3F3B1-CA5D-8248-952C-27F3ECAC8EEC}" dt="2025-09-29T02:50:35.912" v="975"/>
          <ac:inkMkLst>
            <pc:docMk/>
            <pc:sldMk cId="697119540" sldId="305"/>
            <ac:inkMk id="359" creationId="{6E38340A-39B6-6B05-C1E6-E474AB3D8464}"/>
          </ac:inkMkLst>
        </pc:inkChg>
        <pc:inkChg chg="add reco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60" creationId="{50BABDDA-6DFB-6A3F-FFDA-612454BA477B}"/>
          </ac:inkMkLst>
        </pc:inkChg>
        <pc:inkChg chg="add reco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61" creationId="{5E2A7BEE-2651-E0F4-23CA-729D24C4296F}"/>
          </ac:inkMkLst>
        </pc:inkChg>
        <pc:inkChg chg="add reco">
          <ac:chgData name="Fuentes-Cabrera, Miguel" userId="1bb9fb8f-7ff7-4823-9c46-dbbc0dc47453" providerId="ADAL" clId="{48C3F3B1-CA5D-8248-952C-27F3ECAC8EEC}" dt="2025-09-29T02:50:36.648" v="976"/>
          <ac:inkMkLst>
            <pc:docMk/>
            <pc:sldMk cId="697119540" sldId="305"/>
            <ac:inkMk id="362" creationId="{0122AE43-C400-27D2-F004-DB6E996DE95F}"/>
          </ac:inkMkLst>
        </pc:inkChg>
        <pc:inkChg chg="add del">
          <ac:chgData name="Fuentes-Cabrera, Miguel" userId="1bb9fb8f-7ff7-4823-9c46-dbbc0dc47453" providerId="ADAL" clId="{48C3F3B1-CA5D-8248-952C-27F3ECAC8EEC}" dt="2025-09-29T02:50:46.279" v="985"/>
          <ac:inkMkLst>
            <pc:docMk/>
            <pc:sldMk cId="697119540" sldId="305"/>
            <ac:inkMk id="363" creationId="{FE9B6491-72E0-B5B6-0B9C-2156D638501D}"/>
          </ac:inkMkLst>
        </pc:inkChg>
        <pc:inkChg chg="add del">
          <ac:chgData name="Fuentes-Cabrera, Miguel" userId="1bb9fb8f-7ff7-4823-9c46-dbbc0dc47453" providerId="ADAL" clId="{48C3F3B1-CA5D-8248-952C-27F3ECAC8EEC}" dt="2025-09-29T02:50:46.279" v="985"/>
          <ac:inkMkLst>
            <pc:docMk/>
            <pc:sldMk cId="697119540" sldId="305"/>
            <ac:inkMk id="364" creationId="{B5B32D74-5A66-6B2C-73D3-35E06EA955EB}"/>
          </ac:inkMkLst>
        </pc:inkChg>
        <pc:inkChg chg="add del">
          <ac:chgData name="Fuentes-Cabrera, Miguel" userId="1bb9fb8f-7ff7-4823-9c46-dbbc0dc47453" providerId="ADAL" clId="{48C3F3B1-CA5D-8248-952C-27F3ECAC8EEC}" dt="2025-09-29T02:50:46.279" v="985"/>
          <ac:inkMkLst>
            <pc:docMk/>
            <pc:sldMk cId="697119540" sldId="305"/>
            <ac:inkMk id="365" creationId="{77215FC3-2219-AFE3-F134-B50968063356}"/>
          </ac:inkMkLst>
        </pc:inkChg>
        <pc:inkChg chg="add del">
          <ac:chgData name="Fuentes-Cabrera, Miguel" userId="1bb9fb8f-7ff7-4823-9c46-dbbc0dc47453" providerId="ADAL" clId="{48C3F3B1-CA5D-8248-952C-27F3ECAC8EEC}" dt="2025-09-29T02:50:46.279" v="985"/>
          <ac:inkMkLst>
            <pc:docMk/>
            <pc:sldMk cId="697119540" sldId="305"/>
            <ac:inkMk id="366" creationId="{CD3C8D0F-03BA-CF7D-F8B8-4DA0C6A71201}"/>
          </ac:inkMkLst>
        </pc:inkChg>
        <pc:inkChg chg="add del">
          <ac:chgData name="Fuentes-Cabrera, Miguel" userId="1bb9fb8f-7ff7-4823-9c46-dbbc0dc47453" providerId="ADAL" clId="{48C3F3B1-CA5D-8248-952C-27F3ECAC8EEC}" dt="2025-09-29T02:50:46.279" v="985"/>
          <ac:inkMkLst>
            <pc:docMk/>
            <pc:sldMk cId="697119540" sldId="305"/>
            <ac:inkMk id="367" creationId="{F6FDE2DD-00AD-E677-14E7-78023636CE26}"/>
          </ac:inkMkLst>
        </pc:inkChg>
        <pc:inkChg chg="add del">
          <ac:chgData name="Fuentes-Cabrera, Miguel" userId="1bb9fb8f-7ff7-4823-9c46-dbbc0dc47453" providerId="ADAL" clId="{48C3F3B1-CA5D-8248-952C-27F3ECAC8EEC}" dt="2025-09-29T02:50:46.279" v="985"/>
          <ac:inkMkLst>
            <pc:docMk/>
            <pc:sldMk cId="697119540" sldId="305"/>
            <ac:inkMk id="368" creationId="{380771F7-64D6-D9C8-88AC-AF0F9C16C819}"/>
          </ac:inkMkLst>
        </pc:inkChg>
        <pc:inkChg chg="add del">
          <ac:chgData name="Fuentes-Cabrera, Miguel" userId="1bb9fb8f-7ff7-4823-9c46-dbbc0dc47453" providerId="ADAL" clId="{48C3F3B1-CA5D-8248-952C-27F3ECAC8EEC}" dt="2025-09-29T02:50:46.279" v="985"/>
          <ac:inkMkLst>
            <pc:docMk/>
            <pc:sldMk cId="697119540" sldId="305"/>
            <ac:inkMk id="369" creationId="{E6964C9D-8134-C3BC-0E5E-410425457FE2}"/>
          </ac:inkMkLst>
        </pc:inkChg>
        <pc:inkChg chg="add del">
          <ac:chgData name="Fuentes-Cabrera, Miguel" userId="1bb9fb8f-7ff7-4823-9c46-dbbc0dc47453" providerId="ADAL" clId="{48C3F3B1-CA5D-8248-952C-27F3ECAC8EEC}" dt="2025-09-29T02:50:46.279" v="985"/>
          <ac:inkMkLst>
            <pc:docMk/>
            <pc:sldMk cId="697119540" sldId="305"/>
            <ac:inkMk id="370" creationId="{7CD79A51-03B9-4CE2-7DC9-C42C688A466F}"/>
          </ac:inkMkLst>
        </pc:inkChg>
        <pc:inkChg chg="add reco">
          <ac:chgData name="Fuentes-Cabrera, Miguel" userId="1bb9fb8f-7ff7-4823-9c46-dbbc0dc47453" providerId="ADAL" clId="{48C3F3B1-CA5D-8248-952C-27F3ECAC8EEC}" dt="2025-09-29T02:50:46.279" v="985"/>
          <ac:inkMkLst>
            <pc:docMk/>
            <pc:sldMk cId="697119540" sldId="305"/>
            <ac:inkMk id="371" creationId="{EA0DF0E4-D220-8E14-02E2-5E91963A653F}"/>
          </ac:inkMkLst>
        </pc:inkChg>
        <pc:inkChg chg="add">
          <ac:chgData name="Fuentes-Cabrera, Miguel" userId="1bb9fb8f-7ff7-4823-9c46-dbbc0dc47453" providerId="ADAL" clId="{48C3F3B1-CA5D-8248-952C-27F3ECAC8EEC}" dt="2025-09-29T02:50:46.575" v="986"/>
          <ac:inkMkLst>
            <pc:docMk/>
            <pc:sldMk cId="697119540" sldId="305"/>
            <ac:inkMk id="372" creationId="{FC849C84-8F6B-098C-D6E7-662FA9AAEC0A}"/>
          </ac:inkMkLst>
        </pc:inkChg>
        <pc:inkChg chg="add del">
          <ac:chgData name="Fuentes-Cabrera, Miguel" userId="1bb9fb8f-7ff7-4823-9c46-dbbc0dc47453" providerId="ADAL" clId="{48C3F3B1-CA5D-8248-952C-27F3ECAC8EEC}" dt="2025-09-29T02:50:51.340" v="992"/>
          <ac:inkMkLst>
            <pc:docMk/>
            <pc:sldMk cId="697119540" sldId="305"/>
            <ac:inkMk id="373" creationId="{7B030CC4-A300-CDA1-3264-CF03CC23CF24}"/>
          </ac:inkMkLst>
        </pc:inkChg>
        <pc:inkChg chg="add del">
          <ac:chgData name="Fuentes-Cabrera, Miguel" userId="1bb9fb8f-7ff7-4823-9c46-dbbc0dc47453" providerId="ADAL" clId="{48C3F3B1-CA5D-8248-952C-27F3ECAC8EEC}" dt="2025-09-29T02:50:51.340" v="992"/>
          <ac:inkMkLst>
            <pc:docMk/>
            <pc:sldMk cId="697119540" sldId="305"/>
            <ac:inkMk id="374" creationId="{4EACFBAD-1121-848D-C1BB-AFC6A737AB80}"/>
          </ac:inkMkLst>
        </pc:inkChg>
        <pc:inkChg chg="add del">
          <ac:chgData name="Fuentes-Cabrera, Miguel" userId="1bb9fb8f-7ff7-4823-9c46-dbbc0dc47453" providerId="ADAL" clId="{48C3F3B1-CA5D-8248-952C-27F3ECAC8EEC}" dt="2025-09-29T02:50:51.340" v="992"/>
          <ac:inkMkLst>
            <pc:docMk/>
            <pc:sldMk cId="697119540" sldId="305"/>
            <ac:inkMk id="375" creationId="{6B1C1361-82C6-783D-0373-3AF3635D2161}"/>
          </ac:inkMkLst>
        </pc:inkChg>
        <pc:inkChg chg="add del">
          <ac:chgData name="Fuentes-Cabrera, Miguel" userId="1bb9fb8f-7ff7-4823-9c46-dbbc0dc47453" providerId="ADAL" clId="{48C3F3B1-CA5D-8248-952C-27F3ECAC8EEC}" dt="2025-09-29T02:50:51.340" v="992"/>
          <ac:inkMkLst>
            <pc:docMk/>
            <pc:sldMk cId="697119540" sldId="305"/>
            <ac:inkMk id="376" creationId="{946F1453-7ACB-6881-97D5-49DE2749E87E}"/>
          </ac:inkMkLst>
        </pc:inkChg>
        <pc:inkChg chg="add del">
          <ac:chgData name="Fuentes-Cabrera, Miguel" userId="1bb9fb8f-7ff7-4823-9c46-dbbc0dc47453" providerId="ADAL" clId="{48C3F3B1-CA5D-8248-952C-27F3ECAC8EEC}" dt="2025-09-29T02:50:51.340" v="992"/>
          <ac:inkMkLst>
            <pc:docMk/>
            <pc:sldMk cId="697119540" sldId="305"/>
            <ac:inkMk id="377" creationId="{870370D5-F3D2-4735-2275-CD5B773E40E8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50:54.666" v="994"/>
          <ac:inkMkLst>
            <pc:docMk/>
            <pc:sldMk cId="697119540" sldId="305"/>
            <ac:inkMk id="378" creationId="{AF080EB2-85F8-ED77-CFBB-14018B3915A2}"/>
          </ac:inkMkLst>
        </pc:inkChg>
        <pc:inkChg chg="add del reco">
          <ac:chgData name="Fuentes-Cabrera, Miguel" userId="1bb9fb8f-7ff7-4823-9c46-dbbc0dc47453" providerId="ADAL" clId="{48C3F3B1-CA5D-8248-952C-27F3ECAC8EEC}" dt="2025-09-29T02:50:55.878" v="995"/>
          <ac:inkMkLst>
            <pc:docMk/>
            <pc:sldMk cId="697119540" sldId="305"/>
            <ac:inkMk id="379" creationId="{678B925C-F752-D9F1-EDF0-6AB847FB43C4}"/>
          </ac:inkMkLst>
        </pc:inkChg>
        <pc:inkChg chg="add del">
          <ac:chgData name="Fuentes-Cabrera, Miguel" userId="1bb9fb8f-7ff7-4823-9c46-dbbc0dc47453" providerId="ADAL" clId="{48C3F3B1-CA5D-8248-952C-27F3ECAC8EEC}" dt="2025-09-29T02:51:00.059" v="999"/>
          <ac:inkMkLst>
            <pc:docMk/>
            <pc:sldMk cId="697119540" sldId="305"/>
            <ac:inkMk id="380" creationId="{3CC0EBF9-74ED-D716-B06F-EE5B695D609A}"/>
          </ac:inkMkLst>
        </pc:inkChg>
        <pc:inkChg chg="add del">
          <ac:chgData name="Fuentes-Cabrera, Miguel" userId="1bb9fb8f-7ff7-4823-9c46-dbbc0dc47453" providerId="ADAL" clId="{48C3F3B1-CA5D-8248-952C-27F3ECAC8EEC}" dt="2025-09-29T02:51:00.059" v="999"/>
          <ac:inkMkLst>
            <pc:docMk/>
            <pc:sldMk cId="697119540" sldId="305"/>
            <ac:inkMk id="381" creationId="{68B4A88D-C2C4-6D3F-EB71-2BF245013A36}"/>
          </ac:inkMkLst>
        </pc:inkChg>
        <pc:inkChg chg="add del">
          <ac:chgData name="Fuentes-Cabrera, Miguel" userId="1bb9fb8f-7ff7-4823-9c46-dbbc0dc47453" providerId="ADAL" clId="{48C3F3B1-CA5D-8248-952C-27F3ECAC8EEC}" dt="2025-09-29T02:51:00.059" v="999"/>
          <ac:inkMkLst>
            <pc:docMk/>
            <pc:sldMk cId="697119540" sldId="305"/>
            <ac:inkMk id="382" creationId="{4E695688-E225-C9B4-E4E9-9C0EC2CD7D20}"/>
          </ac:inkMkLst>
        </pc:inkChg>
        <pc:inkChg chg="add reco">
          <ac:chgData name="Fuentes-Cabrera, Miguel" userId="1bb9fb8f-7ff7-4823-9c46-dbbc0dc47453" providerId="ADAL" clId="{48C3F3B1-CA5D-8248-952C-27F3ECAC8EEC}" dt="2025-09-29T02:51:00.059" v="999"/>
          <ac:inkMkLst>
            <pc:docMk/>
            <pc:sldMk cId="697119540" sldId="305"/>
            <ac:inkMk id="383" creationId="{C4A2B560-20A6-91BB-0FC9-B171DD9D53CB}"/>
          </ac:inkMkLst>
        </pc:inkChg>
        <pc:inkChg chg="add del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84" creationId="{23122D55-FB4F-5AE9-2923-B87C07A0C643}"/>
          </ac:inkMkLst>
        </pc:inkChg>
        <pc:inkChg chg="add">
          <ac:chgData name="Fuentes-Cabrera, Miguel" userId="1bb9fb8f-7ff7-4823-9c46-dbbc0dc47453" providerId="ADAL" clId="{48C3F3B1-CA5D-8248-952C-27F3ECAC8EEC}" dt="2025-09-29T02:51:02.855" v="1001"/>
          <ac:inkMkLst>
            <pc:docMk/>
            <pc:sldMk cId="697119540" sldId="305"/>
            <ac:inkMk id="385" creationId="{D33CFBEB-DFA7-ECFE-FF7D-1580DEB2326D}"/>
          </ac:inkMkLst>
        </pc:inkChg>
        <pc:inkChg chg="add del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86" creationId="{898DA184-32D9-EF59-750A-EC950B992229}"/>
          </ac:inkMkLst>
        </pc:inkChg>
        <pc:inkChg chg="add del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87" creationId="{771A105A-0373-FB49-2F0A-590348B95688}"/>
          </ac:inkMkLst>
        </pc:inkChg>
        <pc:inkChg chg="add del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88" creationId="{2334AC73-E13D-00F2-5DD7-0C518EAAB3D7}"/>
          </ac:inkMkLst>
        </pc:inkChg>
        <pc:inkChg chg="add">
          <ac:chgData name="Fuentes-Cabrera, Miguel" userId="1bb9fb8f-7ff7-4823-9c46-dbbc0dc47453" providerId="ADAL" clId="{48C3F3B1-CA5D-8248-952C-27F3ECAC8EEC}" dt="2025-09-29T02:51:06.187" v="1005"/>
          <ac:inkMkLst>
            <pc:docMk/>
            <pc:sldMk cId="697119540" sldId="305"/>
            <ac:inkMk id="389" creationId="{3C99E254-3284-8944-6DEC-323186C85D70}"/>
          </ac:inkMkLst>
        </pc:inkChg>
        <pc:inkChg chg="add del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90" creationId="{D96C6890-CD4F-FAF6-FEAF-6F8A94795D08}"/>
          </ac:inkMkLst>
        </pc:inkChg>
        <pc:inkChg chg="add del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91" creationId="{3E93EB6D-D8AD-8352-2D6C-7B4A1B61C170}"/>
          </ac:inkMkLst>
        </pc:inkChg>
        <pc:inkChg chg="add del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92" creationId="{1B1DA25F-4D55-361F-EF7D-8DBC2F27CA3A}"/>
          </ac:inkMkLst>
        </pc:inkChg>
        <pc:inkChg chg="add">
          <ac:chgData name="Fuentes-Cabrera, Miguel" userId="1bb9fb8f-7ff7-4823-9c46-dbbc0dc47453" providerId="ADAL" clId="{48C3F3B1-CA5D-8248-952C-27F3ECAC8EEC}" dt="2025-09-29T02:51:08.086" v="1009"/>
          <ac:inkMkLst>
            <pc:docMk/>
            <pc:sldMk cId="697119540" sldId="305"/>
            <ac:inkMk id="393" creationId="{99752D55-EBC2-4D5D-4AE8-580524C61FD6}"/>
          </ac:inkMkLst>
        </pc:inkChg>
        <pc:inkChg chg="add del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94" creationId="{56296380-3C45-1581-2C44-64F279A9BFCC}"/>
          </ac:inkMkLst>
        </pc:inkChg>
        <pc:inkChg chg="add del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95" creationId="{8BFCD444-EA99-1957-FBF0-AB25B685803D}"/>
          </ac:inkMkLst>
        </pc:inkChg>
        <pc:inkChg chg="add">
          <ac:chgData name="Fuentes-Cabrera, Miguel" userId="1bb9fb8f-7ff7-4823-9c46-dbbc0dc47453" providerId="ADAL" clId="{48C3F3B1-CA5D-8248-952C-27F3ECAC8EEC}" dt="2025-09-29T02:51:09.208" v="1012"/>
          <ac:inkMkLst>
            <pc:docMk/>
            <pc:sldMk cId="697119540" sldId="305"/>
            <ac:inkMk id="396" creationId="{02CA5694-D729-9565-5D6F-EC9D641555A4}"/>
          </ac:inkMkLst>
        </pc:inkChg>
        <pc:inkChg chg="add">
          <ac:chgData name="Fuentes-Cabrera, Miguel" userId="1bb9fb8f-7ff7-4823-9c46-dbbc0dc47453" providerId="ADAL" clId="{48C3F3B1-CA5D-8248-952C-27F3ECAC8EEC}" dt="2025-09-29T02:51:09.361" v="1013"/>
          <ac:inkMkLst>
            <pc:docMk/>
            <pc:sldMk cId="697119540" sldId="305"/>
            <ac:inkMk id="397" creationId="{FFD2449D-1485-868D-4FD4-5D748CA13F2D}"/>
          </ac:inkMkLst>
        </pc:inkChg>
        <pc:inkChg chg="mod modStrokes">
          <ac:chgData name="Fuentes-Cabrera, Miguel" userId="1bb9fb8f-7ff7-4823-9c46-dbbc0dc47453" providerId="ADAL" clId="{48C3F3B1-CA5D-8248-952C-27F3ECAC8EEC}" dt="2025-09-29T02:51:21.969" v="1026"/>
          <ac:inkMkLst>
            <pc:docMk/>
            <pc:sldMk cId="697119540" sldId="305"/>
            <ac:inkMk id="398" creationId="{CA8079BA-6601-A116-83A2-1260EC1A2393}"/>
          </ac:inkMkLst>
        </pc:inkChg>
        <pc:inkChg chg="add reco">
          <ac:chgData name="Fuentes-Cabrera, Miguel" userId="1bb9fb8f-7ff7-4823-9c46-dbbc0dc47453" providerId="ADAL" clId="{48C3F3B1-CA5D-8248-952C-27F3ECAC8EEC}" dt="2025-09-29T02:51:10.359" v="1014"/>
          <ac:inkMkLst>
            <pc:docMk/>
            <pc:sldMk cId="697119540" sldId="305"/>
            <ac:inkMk id="399" creationId="{16175FFF-2C97-8181-5A73-8559E603EDBF}"/>
          </ac:inkMkLst>
        </pc:inkChg>
        <pc:inkChg chg="add del">
          <ac:chgData name="Fuentes-Cabrera, Miguel" userId="1bb9fb8f-7ff7-4823-9c46-dbbc0dc47453" providerId="ADAL" clId="{48C3F3B1-CA5D-8248-952C-27F3ECAC8EEC}" dt="2025-09-29T02:51:13.845" v="1020"/>
          <ac:inkMkLst>
            <pc:docMk/>
            <pc:sldMk cId="697119540" sldId="305"/>
            <ac:inkMk id="401" creationId="{AF0912C4-DA8A-87EA-41F9-07123F8B4261}"/>
          </ac:inkMkLst>
        </pc:inkChg>
        <pc:inkChg chg="add del">
          <ac:chgData name="Fuentes-Cabrera, Miguel" userId="1bb9fb8f-7ff7-4823-9c46-dbbc0dc47453" providerId="ADAL" clId="{48C3F3B1-CA5D-8248-952C-27F3ECAC8EEC}" dt="2025-09-29T02:51:13.845" v="1020"/>
          <ac:inkMkLst>
            <pc:docMk/>
            <pc:sldMk cId="697119540" sldId="305"/>
            <ac:inkMk id="402" creationId="{90C28758-8801-209A-ACB2-C3016C33F2E4}"/>
          </ac:inkMkLst>
        </pc:inkChg>
        <pc:inkChg chg="add del">
          <ac:chgData name="Fuentes-Cabrera, Miguel" userId="1bb9fb8f-7ff7-4823-9c46-dbbc0dc47453" providerId="ADAL" clId="{48C3F3B1-CA5D-8248-952C-27F3ECAC8EEC}" dt="2025-09-29T02:51:13.845" v="1020"/>
          <ac:inkMkLst>
            <pc:docMk/>
            <pc:sldMk cId="697119540" sldId="305"/>
            <ac:inkMk id="403" creationId="{7D82A27A-CA4E-F634-F737-BAD1F8016D3D}"/>
          </ac:inkMkLst>
        </pc:inkChg>
        <pc:inkChg chg="add del">
          <ac:chgData name="Fuentes-Cabrera, Miguel" userId="1bb9fb8f-7ff7-4823-9c46-dbbc0dc47453" providerId="ADAL" clId="{48C3F3B1-CA5D-8248-952C-27F3ECAC8EEC}" dt="2025-09-29T02:51:13.845" v="1020"/>
          <ac:inkMkLst>
            <pc:docMk/>
            <pc:sldMk cId="697119540" sldId="305"/>
            <ac:inkMk id="404" creationId="{34A9BA52-8E70-C670-B932-508628AB5555}"/>
          </ac:inkMkLst>
        </pc:inkChg>
        <pc:inkChg chg="add del">
          <ac:chgData name="Fuentes-Cabrera, Miguel" userId="1bb9fb8f-7ff7-4823-9c46-dbbc0dc47453" providerId="ADAL" clId="{48C3F3B1-CA5D-8248-952C-27F3ECAC8EEC}" dt="2025-09-29T02:51:13.845" v="1020"/>
          <ac:inkMkLst>
            <pc:docMk/>
            <pc:sldMk cId="697119540" sldId="305"/>
            <ac:inkMk id="405" creationId="{2D949545-FB4D-551F-4DFF-867A40596626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51:17.050" v="1024"/>
          <ac:inkMkLst>
            <pc:docMk/>
            <pc:sldMk cId="697119540" sldId="305"/>
            <ac:inkMk id="406" creationId="{055A0B6B-09D1-C732-D90E-25797078FC88}"/>
          </ac:inkMkLst>
        </pc:inkChg>
        <pc:inkChg chg="add del mod reco modStrokes">
          <ac:chgData name="Fuentes-Cabrera, Miguel" userId="1bb9fb8f-7ff7-4823-9c46-dbbc0dc47453" providerId="ADAL" clId="{48C3F3B1-CA5D-8248-952C-27F3ECAC8EEC}" dt="2025-09-29T02:51:15.945" v="1022"/>
          <ac:inkMkLst>
            <pc:docMk/>
            <pc:sldMk cId="697119540" sldId="305"/>
            <ac:inkMk id="407" creationId="{6D737360-A6F7-DAAA-4EEC-16B5E8BF2334}"/>
          </ac:inkMkLst>
        </pc:inkChg>
        <pc:inkChg chg="add">
          <ac:chgData name="Fuentes-Cabrera, Miguel" userId="1bb9fb8f-7ff7-4823-9c46-dbbc0dc47453" providerId="ADAL" clId="{48C3F3B1-CA5D-8248-952C-27F3ECAC8EEC}" dt="2025-09-29T02:51:24.165" v="1027"/>
          <ac:inkMkLst>
            <pc:docMk/>
            <pc:sldMk cId="697119540" sldId="305"/>
            <ac:inkMk id="408" creationId="{5EB6649A-ABE1-7DE2-6B04-BA9EC2676D84}"/>
          </ac:inkMkLst>
        </pc:inkChg>
        <pc:inkChg chg="add">
          <ac:chgData name="Fuentes-Cabrera, Miguel" userId="1bb9fb8f-7ff7-4823-9c46-dbbc0dc47453" providerId="ADAL" clId="{48C3F3B1-CA5D-8248-952C-27F3ECAC8EEC}" dt="2025-09-29T02:51:24.463" v="1028"/>
          <ac:inkMkLst>
            <pc:docMk/>
            <pc:sldMk cId="697119540" sldId="305"/>
            <ac:inkMk id="409" creationId="{6327AFB2-EE06-8EFA-280D-6AB699825A78}"/>
          </ac:inkMkLst>
        </pc:inkChg>
        <pc:inkChg chg="add">
          <ac:chgData name="Fuentes-Cabrera, Miguel" userId="1bb9fb8f-7ff7-4823-9c46-dbbc0dc47453" providerId="ADAL" clId="{48C3F3B1-CA5D-8248-952C-27F3ECAC8EEC}" dt="2025-09-29T02:51:24.677" v="1029"/>
          <ac:inkMkLst>
            <pc:docMk/>
            <pc:sldMk cId="697119540" sldId="305"/>
            <ac:inkMk id="410" creationId="{B9F19EBE-34B3-B15F-B494-D3B93B4CC635}"/>
          </ac:inkMkLst>
        </pc:inkChg>
        <pc:inkChg chg="add">
          <ac:chgData name="Fuentes-Cabrera, Miguel" userId="1bb9fb8f-7ff7-4823-9c46-dbbc0dc47453" providerId="ADAL" clId="{48C3F3B1-CA5D-8248-952C-27F3ECAC8EEC}" dt="2025-09-29T02:51:25.239" v="1030"/>
          <ac:inkMkLst>
            <pc:docMk/>
            <pc:sldMk cId="697119540" sldId="305"/>
            <ac:inkMk id="411" creationId="{FFA98078-F8DA-4C19-1261-4DF735B85003}"/>
          </ac:inkMkLst>
        </pc:inkChg>
        <pc:inkChg chg="add">
          <ac:chgData name="Fuentes-Cabrera, Miguel" userId="1bb9fb8f-7ff7-4823-9c46-dbbc0dc47453" providerId="ADAL" clId="{48C3F3B1-CA5D-8248-952C-27F3ECAC8EEC}" dt="2025-09-29T02:51:26.478" v="1031"/>
          <ac:inkMkLst>
            <pc:docMk/>
            <pc:sldMk cId="697119540" sldId="305"/>
            <ac:inkMk id="412" creationId="{3375F32D-5F91-9045-12B1-D2E36FE7B537}"/>
          </ac:inkMkLst>
        </pc:inkChg>
        <pc:inkChg chg="add">
          <ac:chgData name="Fuentes-Cabrera, Miguel" userId="1bb9fb8f-7ff7-4823-9c46-dbbc0dc47453" providerId="ADAL" clId="{48C3F3B1-CA5D-8248-952C-27F3ECAC8EEC}" dt="2025-09-29T02:51:26.862" v="1032"/>
          <ac:inkMkLst>
            <pc:docMk/>
            <pc:sldMk cId="697119540" sldId="305"/>
            <ac:inkMk id="413" creationId="{2FC32FAE-AA64-4A8F-CDFB-BF7A7A97579A}"/>
          </ac:inkMkLst>
        </pc:inkChg>
        <pc:inkChg chg="add">
          <ac:chgData name="Fuentes-Cabrera, Miguel" userId="1bb9fb8f-7ff7-4823-9c46-dbbc0dc47453" providerId="ADAL" clId="{48C3F3B1-CA5D-8248-952C-27F3ECAC8EEC}" dt="2025-09-29T02:51:27.972" v="1033"/>
          <ac:inkMkLst>
            <pc:docMk/>
            <pc:sldMk cId="697119540" sldId="305"/>
            <ac:inkMk id="414" creationId="{2A8DEECC-37CA-687C-082F-96D66617A152}"/>
          </ac:inkMkLst>
        </pc:inkChg>
        <pc:inkChg chg="add">
          <ac:chgData name="Fuentes-Cabrera, Miguel" userId="1bb9fb8f-7ff7-4823-9c46-dbbc0dc47453" providerId="ADAL" clId="{48C3F3B1-CA5D-8248-952C-27F3ECAC8EEC}" dt="2025-09-29T02:51:28.263" v="1034"/>
          <ac:inkMkLst>
            <pc:docMk/>
            <pc:sldMk cId="697119540" sldId="305"/>
            <ac:inkMk id="415" creationId="{480269D3-C2C9-EC0D-BD6A-05061DF530BC}"/>
          </ac:inkMkLst>
        </pc:inkChg>
        <pc:inkChg chg="add">
          <ac:chgData name="Fuentes-Cabrera, Miguel" userId="1bb9fb8f-7ff7-4823-9c46-dbbc0dc47453" providerId="ADAL" clId="{48C3F3B1-CA5D-8248-952C-27F3ECAC8EEC}" dt="2025-09-29T02:51:28.416" v="1035"/>
          <ac:inkMkLst>
            <pc:docMk/>
            <pc:sldMk cId="697119540" sldId="305"/>
            <ac:inkMk id="416" creationId="{474D925D-87E3-1B42-0CCB-F358E4E4FCBA}"/>
          </ac:inkMkLst>
        </pc:inkChg>
        <pc:inkChg chg="add del">
          <ac:chgData name="Fuentes-Cabrera, Miguel" userId="1bb9fb8f-7ff7-4823-9c46-dbbc0dc47453" providerId="ADAL" clId="{48C3F3B1-CA5D-8248-952C-27F3ECAC8EEC}" dt="2025-09-29T02:51:53.691" v="1041"/>
          <ac:inkMkLst>
            <pc:docMk/>
            <pc:sldMk cId="697119540" sldId="305"/>
            <ac:inkMk id="417" creationId="{19C89067-D9E8-1253-F6D4-0437387714E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20:34:02.81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361 392 8104,'0'-43'-5,"-8"2"0,1 2 0,2 3 100,3-3 1,-6 8 0,1 2 1935,2 4-1766,-7 13 1,10 5 0,-5 14 0,4 10-1,3 10 1,0 7 0,0 12 0,0 7-61,0 12 1,0 8-1,0 12 1,0-1-428,0 6 1,0 9 0,0-2-1,0-3-299,0-4 0,0-3 0,3-20 0,1-8-264,4-11 1,9-2 0,-3-20-1105,6-6 1889,-8-18 0,7-14 0,-7-10 0</inkml:trace>
  <inkml:trace contextRef="#ctx0" brushRef="#br0" timeOffset="484">143 196 8511,'-10'-21'0,"-2"-1"219,0 0 0,2 0 0,13 3 0,4 2 0,7 3 1,6 1 0,4-3-1,5 3 35,7 4 0,-2 1 0,5 8 0,4 0 83,6 0 1,2 13 0,-5 6 0,2 10-9,3 5 1,0 9 0,-10 11-1,-5-1-79,-7 0 1,-7 0 0,-8-2 0,-6 5-44,-6-1 0,-14 6 1,-10-10-1,-14 0-224,-13 2 1,-13-7 0,-13 2 0,0-9-241,0-10 0,2-15 0,8-6 0,2-6-657,5-2 0,7-2 0,15-6-2058,7-6 2972,14-5 0,15-3 0,12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8:58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131 349 8562,'-22'0'556,"10"0"1,5 3 0,17 1-259,11 4 0,11-1 0,14-7 0,5 2-326,7 6 1,2-6-1,1 5 1,-3-4-354,2-3 1,-7 0-1,-2 0 1,-7 0-1012,-8 0 1,-5 0 1391,-9 0 0,-19-10 0,-6-2 0</inkml:trace>
  <inkml:trace contextRef="#ctx0" brushRef="#br0" timeOffset="247">392 1 7807,'-12'2'-500,"5"5"656,4-4 1,6 7-1,4-8 272,8 5 0,4-4 0,5 4 0,3-5-175,2-2 1,0 0 0,-7 0 802,-1 0-1012,1 0 1,-12 0-1,-12 0 68,-18 0 1,-11 0 0,-13 0 0,-2 0-67,-5 0 1,3 8 0,-8-1 0,3-2-747,5-3 0,2-2 0,5 0 700,4 0 0,-4-10 0,7-2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51.83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180 987 10873,'-13'10'0,"6"5"492,4 5 0,3 12 0,3 8 0,2 7-164,2 5 1,3 11 0,-5-4 0,5 6-338,3 2 1,-6 0-1,6 1 1,-3-4-586,-5-4 1,-3-5 0,1-10-1,2-3-1214,2-5 1,-2-14 1807,-12-16 0,-6-24 0,-9-8 0</inkml:trace>
  <inkml:trace contextRef="#ctx0" brushRef="#br0" timeOffset="231">1 875 8109,'0'-45'-13,"0"0"0,10 8 0,5 4 0,4 6 452,4 7 0,-1 5 0,3 0 0,3 10 80,1 10 1,9 10-1,-6 15 1,3 5-159,5 0 0,-5 7 0,0-5 1,-3 6-85,-5 2 1,3-3-1,-5-2 1,-8-3-139,-4 3 0,-6-5 1,-7 2-1,0 0-220,0-2 1,-10 5-1,-7-10 1,-8-3-469,-5-2 1,-10-2 0,3-3 0,-3-5-149,3-8 1,-3 3 0,8-3 0,-1-2-1578,1-2 2274,12-13 0,0-12 0,8-13 0</inkml:trace>
  <inkml:trace contextRef="#ctx0" brushRef="#br0" timeOffset="564">1009 315 8052,'-22'0'296,"-1"0"136,1 0 1,-1 10 0,3 4 0,3 9 296,2 7 0,0 12 0,-7 13 0,2 2-259,5 5 1,-3 11 0,8 4-1,0 2-304,1 6 0,1 2 0,8 0 0,0-2-377,0-3 1,0-10 0,0 3 0,0-8-217,0-7 1,10-10 0,2-18-1,3-12-517,0-8 0,0-4 0,8-8 0,-1-5 944,0-10 0,1 0 0,-1-17 0</inkml:trace>
  <inkml:trace contextRef="#ctx0" brushRef="#br0" timeOffset="797">1367 628 8052,'0'-22'780,"0"-1"1,0 13-1,0 13-256,0 17 1,-2 5 0,-3 12 0,-5 3-263,-2 2 0,4 11 1,-7-1-1,-2-2-470,-3-3 0,0-2 1,2 0-1,4-1-171,-4 1 0,-2-7 1,-2-4-1,-1-1-1568,1-6 0,0-4 1947,-1-9 0,1-14 0,-1-12 0</inkml:trace>
  <inkml:trace contextRef="#ctx0" brushRef="#br0" timeOffset="999">942 561 8052,'0'-22'116,"2"-8"322,6 0 0,4 12 1,8 21-1,-5 17 0,5 12 0,-5 13 1,5 2-11,2 6 1,1-4-1,-1 9 1,0-1-85,1 0 0,-1-5 0,3 6 0,2-1-510,3 0 1,0-7 0,-5 0 0,2-8-1242,3-5 0,-2-2 1407,-13 3 0,5 4 0,-8-7 0</inkml:trace>
  <inkml:trace contextRef="#ctx0" brushRef="#br0" timeOffset="1251">1569 1300 8940,'-12'0'1472,"4"0"0,16 0-1416,7 0 1,4 0-1,4 0 1,-1 0-386,1 0 0,7 0 0,-1-2 329,-1-6 0,7 6 0,0-8 0</inkml:trace>
  <inkml:trace contextRef="#ctx0" brushRef="#br0" timeOffset="1415">1928 1121 8133,'-23'0'101,"1"0"1,-1-2-1,1-3 1,-3-3 132,-5 3 1,5 3 0,-5 2 0,3 0-340,-3 0 0,5 0 1,-5 0-1,5 0 105,3 0 0,-10-10 0,-3-3 0</inkml:trace>
  <inkml:trace contextRef="#ctx0" brushRef="#br0" timeOffset="1668">2465 740 8101,'0'-15'658,"0"0"1,-2 10 0,-3 0-311,-3 10 1,-7 8 0,5 12-1,1 5-61,-1 7 0,0-2 0,5 2 0,-5 3-225,-3 2 1,6 3-1,-8 0 1,0-3-429,2-4 0,-6 4 1,6-7 365,1 0 0,-18-3 0,5-10 0</inkml:trace>
  <inkml:trace contextRef="#ctx0" brushRef="#br0" timeOffset="1867">2062 807 8101,'0'-22'119,"3"10"1,1 2 583,4 0 0,9 7 0,-2-2-334,5 10 1,3 10 0,-1 13 0,0 1-316,1-1 0,7 4 0,2 1 0,0-1-249,1 0 1,-1 6 0,-4-9 0,1 1-975,-1 3 0,-3-11 0,-5 3 1169,-5-8 0,14-2 0,-4 8 0</inkml:trace>
  <inkml:trace contextRef="#ctx0" brushRef="#br0" timeOffset="2031">2667 1032 8101,'0'-15'1825,"0"0"0,0 12-1519,0 3 0,0 3 0,0 12-567,0 2 1,10 3 0,2 2-1,3 1-1244,0-1 1,0-7 1504,8 0 0,-1-10 0,0 5 0</inkml:trace>
  <inkml:trace contextRef="#ctx0" brushRef="#br0" timeOffset="2164">2824 897 8101,'0'-22'105,"-8"7"1,-2 0 233,-2-3-848,7 8-589,-5 0 1098,10 10 0,0 10 0,0 3 0</inkml:trace>
  <inkml:trace contextRef="#ctx0" brushRef="#br0" timeOffset="2450">3160 1 8099,'22'2'256,"1"6"0,-1 7 1,1 15-1,-1 9-4,0 11 1,8 17 0,0 16 0,0 6 36,-13-41 1,-2 1 0,-2 2-1,-1 0 1,2 4 0,0 0-1,-4-2 1,-3-1 186,1 45 0,-8-5 1,-8-5-1,-9 0-380,-11 3 1,-7-18-1,-9 5 1,-1-15-152,0-7-65,0-13 0,10-9 1,3-11-1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56.39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68 7821,'22'0'-98,"0"0"1,1 0-1,-1-3 1,3-2 339,5-2 1,-3-1 0,8 8-1,0-2-462,0-6 1,-5 6-1,5-8 220,-3 0 0,8 7 0,-5-7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21.23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88 0 8088,'-22'0'0,"-1"0"1328,1 0 1,9 3-900,6 4 1,14-2-1,11 8 1,9-1-326,11 1 1,6-8 0,6 2 0,5-4-164,2-3 0,0 0 0,3 0 0,-5 0 59,0 0 0,-8 0 0,8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22.08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247 67 8139,'3'-20'117,"4"5"0,8 8 82,5 5 1,3-6 0,2 1-1,2 2 48,3 2 1,7 3 0,-7 0 0,-3 3-131,-2 4 1,-5 6 0,-2 9 0,-6 0 4,-2 1 0,-5-1 1,-12 3-1,-8 5 63,-5 7 1,-13 3 0,-4 0 0,-5-3-156,-3 3 1,0 5 0,0 5 0,0 2-183,1-2 1,-1-3 0,2-5-1,4-2-50,1-2 0,21-4 0,2 4 144,10-8 1,10-8 0,7-7-1,16-8 167,12-4 1,2-6 0,15-4-1,3-8 206,5-5 1,-11 5-1,14 0 1,-4 0-328,1 3 1,2-6 0,-2 8 0,-5 1-549,-8-1 1,-7 2-1,-8 8 1,-7 0 559,-5 0 0,-3-10 0,1-2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21.7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88 558 8207,'-23'0'647,"1"0"830,-1 0-1194,11 0 0,5 0 0,16 0 1,14 0-88,12 0 0,15 0 1,4-2-1,4-3-268,4-3 0,3-2 0,-1 5 0,-1-2-463,-4 2 0,-1-5 0,1 2 0,-6 3-547,-6 3 1,-12 2 1081,-5 0 0,-6 0 0,-1 0 0</inkml:trace>
  <inkml:trace contextRef="#ctx0" brushRef="#br0" timeOffset="1948">245 88 8082,'0'22'69,"-3"1"0,-2 1 264,-2 6 0,-1-5 0,8 8 0,0-4 80,0 1 1,0 8 0,0-8 0,0-3 15,0-2 0,8-3 0,-1 1-156,-2-1-231,-2-10 1,-1-2-1,3-12 1,2-8-196,-2-12 1,-2-3 0,-1-10 0,3 0-57,3 0 1,7-2-1,-5-8 1,2 0 167,6 0 0,-1 3 0,0 5 0,-2 7 231,3 5 1,2 5 0,2 5 7,1 8 0,-1 14 0,0 10 0,-2 11-54,-5 9 1,3 13 0,-8 2 0,0-2 353,0-3-498,-3-2 0,3 0 0,2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22.35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90 247 8264,'-10'12'1380,"7"1"-996,-4-6 1,-3 6 0,2 9-84,3 0 0,3 8 0,4 0 0,3 0-320,3 2 0,9-7 1,-4 5-1,2-5-356,0-3 1,-1-2 0,9-2 0,-1-6 374,1-2 0,-1-2 0,0-8 0</inkml:trace>
  <inkml:trace contextRef="#ctx0" brushRef="#br0" timeOffset="148">67 90 8100,'-20'-15'207,"3"2"1,4 1 812,3 0-1303,3 7 1,9-13 0,6 11 282,7 2 0,5 2 0,2 3 0</inkml:trace>
  <inkml:trace contextRef="#ctx0" brushRef="#br0" timeOffset="367">426 404 9240,'15'0'954,"0"0"1,2 0-798,3 0 0,10 0 1,0 0-1,0 0-336,2 0 1,0 0 0,6 0 0,-8-3 178,-6-4 0,9 4 0,2-7 0</inkml:trace>
  <inkml:trace contextRef="#ctx0" brushRef="#br0" timeOffset="532">426 292 8056,'-23'0'2382,"1"-3"-699,0-4-1528,9 4 0,13-9 1,17 7-1,8-3-597,5 3 1,10 0 0,-3 0 0,6-2-1983,2 2 2424,-1 2 0,1-7 0,0-2 0</inkml:trace>
  <inkml:trace contextRef="#ctx0" brushRef="#br0" timeOffset="682">1076 23 8056,'0'-13'2053,"0"6"0,0 14-1669,0 8 0,0 8 0,0 4 0,2 3-525,5-3 0,-4 6 0,7-4 0,-3 1-153,1 3 0,-1-6 294,-7 10 0,10-9 0,3 4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31.31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45 762 8006,'0'-12'1325,"0"22"1,0 20-1015,0 10 0,8 12 0,2 3 1,2 2 115,6 5 0,-1 3 0,0 2 0,-2 0-396,3 1 1,-8 1-1,0 4 1,-3 1-618,1-2 0,-1-4 1,-7-9-1,0-9-2399,0-10 2985,-10-8 0,-2-19 0,-11-3 0</inkml:trace>
  <inkml:trace contextRef="#ctx0" brushRef="#br0" timeOffset="235">1 695 7991,'9'-20'-8,"6"5"0,5 5 0,3 10 0,-1 0 221,1 0 0,6 3 0,1 4 0,-2 8 417,-3 5 0,4 5 0,1 3 0,-2 1-351,-3-1 0,-5-1 0,-3 1 0,-5 1-317,-2-1 0,-2-3 0,-11-3 0,-4 1-299,-8-1 1,-12 0 0,-6-2-1,1-2-348,-1-3 1,-4-10-1,5 2 1,-1-4 684,1-3 0,-8 0 0,5 0 0</inkml:trace>
  <inkml:trace contextRef="#ctx0" brushRef="#br0" timeOffset="702">942 113 8081,'-23'-3'0,"1"-4"0,-1 4 0,1-4 0,2 7 183,5 7 1,-5 8 0,5 13 0,-2 6 383,2 9 1,-3-1 0,11 18 0,0 7-164,-3 13 0,7 2 1,-4 15-1,7-2-189,7 2 0,-2-3 1,2-44-1,1 0 0,9 42-209,3-12 0,3-18 1,-1-10-1,1-7-555,-1-8 0,8-7 1,2-15-1,3-7 549,5-6 0,2-12 0,3-2 0</inkml:trace>
  <inkml:trace contextRef="#ctx0" brushRef="#br0" timeOffset="936">1502 426 10807,'0'25'0,"0"5"322,0 7 1,-3 6-1,-2 4 1,-5 5-351,-2 8 1,4 5 0,-7 2-1,-2 0-266,-3 1 1,5-11 0,0-5 0,-2-5-544,-3-2 1,5-12 0,0-9 836,-2-6 0,-3-13 0,-3 5 0</inkml:trace>
  <inkml:trace contextRef="#ctx0" brushRef="#br0" timeOffset="1151">1121 426 8042,'12'15'403,"-2"0"-60,0 3 0,-5 4 0,10 5 0,3 6 7,1 2 1,6 2-1,3 8 1,4 0 16,3-1 1,-5 4 0,5 2 0,0 2-440,-1-2 1,-6-3 0,2-2 0,-5-3-1087,-3-5 1,-2 6 1157,-5-6 0,5 5 0,-8 3 0</inkml:trace>
  <inkml:trace contextRef="#ctx0" brushRef="#br0" timeOffset="1384">1726 1211 8088,'0'-23'1158,"10"11"-803,5 4 0,-3 6 0,3 2 0,3 0-216,1 0 1,6 0 0,3 0 0,4 0-423,3 0 1,-8 0 0,6 0 0,-3 0 282,-1 0 0,11 0 0,-5 0 0</inkml:trace>
  <inkml:trace contextRef="#ctx0" brushRef="#br0" timeOffset="1532">2196 964 7983,'-30'0'245,"1"0"0,-1-7 1,5-1-1,-3 3 389,-1 3 1,-11 2 0,5 0 0,-2 0-481,-1 0 0,11 0 0,-3 0 0,3 0-306,-3 0 152,15 0 0,-25 0 0,15 0 0</inkml:trace>
  <inkml:trace contextRef="#ctx0" brushRef="#br0" timeOffset="1885">2510 538 8156,'0'-22'692,"0"0"0,0 12 1,-2 10-369,-6 12 1,3 18-1,-7 5 1,2 2-320,5 1 0,-8 6 0,1 11 0,-3 0-250,0 0 0,0 4 1,-5-4-1,3 0-1033,2 0 1,0-3 1277,-8-7 0,1 0 0,0-1 0</inkml:trace>
  <inkml:trace contextRef="#ctx0" brushRef="#br0" timeOffset="2103">2129 650 8038,'13'3'628,"-6"4"1,-2-2 0,2 10-220,8 3 1,5 2-1,5 2 1,3 0-153,2 1 0,7 7 0,-5 0 0,1 0-449,-1 2 1,5-5-1,-7 8 1,-2-3-475,-4-4 1,-4-3 0,-2-3 665,-3 1 0,0-1 0,7 0 0</inkml:trace>
  <inkml:trace contextRef="#ctx0" brushRef="#br0" timeOffset="2283">2689 1009 8260,'-15'0'1837,"3"2"-1515,2 6 0,2-3 1,11 7-272,4-2 0,-2 5 1,8-5-1,-1 0-587,1 0 0,2 5 536,7-7 0,1 9 0,-1-5 0</inkml:trace>
  <inkml:trace contextRef="#ctx0" brushRef="#br0" timeOffset="2415">2801 785 8038,'-22'0'184,"7"0"1,0 0 317,-2 0-502,-3 0 0,-3 0 0,1 0 0</inkml:trace>
  <inkml:trace contextRef="#ctx0" brushRef="#br0" timeOffset="2819">2936 1 8123,'22'12'-117,"1"8"378,-1 7 0,3 16 1,2 2-1,3 14 293,-2 13 0,-4 1 1,-1 9-1,-1 2-92,1 4 1,-3 1 0,-6-2 0,-6-2-337,-6-3 1,-2 8 0,-5 4 0,-7-4-348,-10-5 1,-16-13 0,3 3 0,-2-8-323,0-7 1,9-16 542,-2-14 0,-4-15 0,-1-5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27.93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66 650 8084,'-15'-15'-389,"2"0"411,3-2 1,-5-3 0,8-2 468,2-1 0,5 8 1,5 0-1,5-2-259,2-3 0,3-2 0,10 2 0,2 2-134,3 3 0,0 3 1,-7-3-1,-1 7-43,0 6 0,1 2 0,-1 0 0,-2 2-12,-5 6 1,2 4 0,-9 11 0,-3-1 18,-3 1 1,-2 6 0,-2 4 0,-3 2-78,-3 4 1,-9-4 0,2 3-1,-5 1-200,-2 4 0,-8-6 1,0 0-1,3 1-158,2-3 0,2 5 1,1-11-1,2-1-355,5-3 1,-5-13 671,5-4 1,5-8 356,3-8 0,14 3 0,8-7 8,5 2 0,5 2 0,2 8 0,3 0-185,-2 0 1,-3 0 0,-3 0 0,0 3-580,1 4 0,-1-2 1,1 10-1,-1 0-713,0-2 1168,-9 6 0,7-6 0,-8 9 0</inkml:trace>
  <inkml:trace contextRef="#ctx0" brushRef="#br0" timeOffset="333">850 336 8084,'0'-22'656,"0"0"-103,0 9 0,-8 6 0,-2 14-215,-2 8 0,7 8 1,-5 6-1,2 6-89,1 0 1,-8 12 0,8-7 0,2 0 46,2 2 1,3 1 0,0 4-1,0 3-119,0 2 1,3-7 0,2-8 0,5 1-330,2-4 1,3 4-1,10-13 1,2-8-175,3-4 0,7-6 0,-4-7 0,2 0-246,4 0 1,1-10 0,0-5-1,-5-5-355,-3-2 0,-2-8 1,-7 0 926,-1 3 0,0 2 0,1 2 0</inkml:trace>
  <inkml:trace contextRef="#ctx0" brushRef="#br0" timeOffset="532">805 314 8084,'-10'-22'345,"7"-1"0,-4 1-190,5-1 0,11 1 1,6 0-1,5 2 52,3 5 1,9-5-1,5 5 1,6-3-61,2 4 1,-8-4-1,0 8 1,3 0 234,2 0 0,1-5-382,-6 8 0,5-1 0,-7 8 0</inkml:trace>
  <inkml:trace contextRef="#ctx0" brushRef="#br0" timeOffset="715">670 628 8084,'-22'0'185,"0"0"1,12 0 324,10 0 1,12-8 0,18 1 0,5-1-340,0-2 1,10 8 0,-3-6 0,8 3-535,-1-2 1,-1 4 362,-3-4 0,-1 5 0,1 2 0</inkml:trace>
  <inkml:trace contextRef="#ctx0" brushRef="#br0" timeOffset="1017">2015 247 8677,'-10'-13'32,"5"6"0,-8 14 387,4 8 1,-6 13 0,5 4-1,0 3-287,0 5 1,-8 10 0,6 2 0,-3-2-345,0-3 1,7-2-1,-6 0 1,-1-1-663,2 1 1,-4-7 0,7-6 873,-3-7 0,-2 2 0,-7-14 0</inkml:trace>
  <inkml:trace contextRef="#ctx0" brushRef="#br0" timeOffset="1215">1567 292 8021,'2'15'436,"6"0"-74,7 2 1,-3 10-1,6 6 1,4 2-69,5 4 1,11 4-1,-6 2 1,3-1-201,5 1 0,2 0 0,3 0 1,-3-3 374,-5-5-469,-4-4 0,-1-1 0,3 3 0</inkml:trace>
  <inkml:trace contextRef="#ctx0" brushRef="#br0" timeOffset="1500">1813 68 8104,'-45'37'0,"3"0"40,5 3 0,-3 2 0,10 6 1,3 4 196,2 8 1,2 2 0,3 0 0,5-4 401,8-4 0,5 9 1,2-4-1,2 6-467,5 2 0,6 0 1,9-2-1,1-3-449,-1-2 0,8-10 0,0 0 0,0-10-1295,2-11 0,-4-6 1572,9-8 0,0-5 0,8-10 0</inkml:trace>
  <inkml:trace contextRef="#ctx0" brushRef="#br0" timeOffset="1749">2239 45 8050,'2'20'0,"3"-2"0,3-4 54,-3 4 0,5 2 1,0 5-1,0 2 388,0 3 0,5 10 1,-5-3-1,0 8 8,-1 7 1,6-2-1,-5 7 1,0 1-317,0-1 1,-2 0 0,-8 8 0,-3-3-227,-4 0 0,-6 6 1,-9-16-1,0-2-477,-1-3 0,3-5 1,3-4-1,2-9 569,-3-4 0,-1-12 0,-4-3 0</inkml:trace>
  <inkml:trace contextRef="#ctx0" brushRef="#br0" timeOffset="1931">2732 919 8974,'10'-12'497,"-8"2"1,18 0 0,-7-3 0</inkml:trace>
  <inkml:trace contextRef="#ctx0" brushRef="#br0" timeOffset="2633">3494 202 12264,'-10'25'393,"-5"5"1,2 5 0,-2 12 0,-2 3-233,-3 2 0,-10 10 0,0-2 1,3 5-432,2 2 0,3-7 0,-1-6 0,1-4-1221,-1-7 1,8-16 470,1-5 1,9-12 0,-3-17 1019,6-8 0,-8-5 0,-3-2 0</inkml:trace>
  <inkml:trace contextRef="#ctx0" brushRef="#br0" timeOffset="2831">3046 224 8273,'0'15'1629,"2"0"-1072,6 3 0,4 9 0,10 5 1,3 3 13,5 5 0,5 3 1,12 1-1,3 1-336,2 0 1,1-3 0,-6-2-1,3-5-858,2-3 1,-10 6-1,-12-11 1,-5-5 622,-2-4 0,9-3 0,3 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35.32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1 381 7766,'15'-12'1357,"-1"4"-1117,4 6 0,2 2 0,5 0 0,2 0-369,3 0 0,7 0 0,-4 0 0,-1 0-1564,0 0 1693,-2 0 0,3 0 0,2 0 0</inkml:trace>
  <inkml:trace contextRef="#ctx0" brushRef="#br0" timeOffset="198">225 0 8102,'-13'10'-523,"1"-5"0,7 10 1,-5 3 1164,-3 1 0,8 11 1,-2 3-1,4 4-191,3 10 0,0-2 0,0 7 0,0-4-500,0-3 0,8-1 1,-1 1-1,1 0-836,2 0 885,-8-10 0,18 7 0,-7-7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42.58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177 696 8117,'0'-23'685,"-2"8"1068,-6 0-1239,6 0 1,-16 13-1,11 12 1,2 12 51,2 8 1,-4 10 0,-1-3 0,4 8-56,1 7 0,3-2 0,0 10 0,0 2-238,0 3 0,0 5 0,0 2 0,3 2-282,4-1 0,5-14 1,11-9-1,-1-10-171,1-10 0,7-8 1,2-7-1,0-7-561,1-6 1,4-12 0,-5-5 0,1-7-139,-1-8 1,-2 3-1,-10-8 1,-3 0 291,-2 0 0,-10 0 0,3-5 0,-6 6 587,-2 1 0,0-7 0,0 6 0</inkml:trace>
  <inkml:trace contextRef="#ctx0" brushRef="#br0" timeOffset="198">43 763 8117,'-23'0'502,"11"-10"353,4-5 0,8 2 0,8 1 0,7 0-600,5-1 1,12 6-1,6-8 1,4 0-263,3 2 0,-1-4 0,1 7 0,0 0-463,0 0 0,0 3 0,-3 7 0,-2 0-743,-3 0 0,-12 2 0,0 5 1213,-8 8 0,-22 15 0,3 5 0</inkml:trace>
  <inkml:trace contextRef="#ctx0" brushRef="#br0" timeOffset="330">155 1099 8036,'-23'10'-101,"1"5"1,2-3-1,3 1 1,4-1 750,3 1 1,5-8 11,13 2 1,12-7-1,12-5 1,3-5-812,5-2 1,2-3 0,3-8 0,0 1 148,-1-1 0,1-9 0,0-3 0</inkml:trace>
  <inkml:trace contextRef="#ctx0" brushRef="#br0" timeOffset="935">1656 830 8247,'0'-22'899,"0"9"0,0 13 0,0 15 0,0 7-749,0 8 0,0 3 0,0 7 1,0-3-255,0 3 0,0-5 1,0 2-1,0 3-750,0 2 0,-7 0 854,-1-4 0,-9 4 0,4-7 0</inkml:trace>
  <inkml:trace contextRef="#ctx0" brushRef="#br0" timeOffset="1115">1320 785 8052,'15'20'110,"0"-5"1,-8 5 0,8-3 0,3 8 307,2 5 1,9 3 0,4-6-1,2 5-138,5 3 0,2-5 0,3 5 0,-1 0-510,1 0 1,-2-8 0,-4 3 229,-1-5 0,-1-3 0,8 1 0</inkml:trace>
  <inkml:trace contextRef="#ctx0" brushRef="#br0" timeOffset="1416">1589 404 8250,'-45'25'0,"3"3"457,4 1 1,-1 11 0,9 0-1,2 7 114,3 6 1,3 6-1,2-4 1,5 2-112,8 6 0,4-6 0,3 5 0,3 5-166,4 6 0,6 1 1,9-6-1,-2-1-349,-5 0 1,12-2 0,-4-6 0,2-9-632,-1-10 0,1-18 0,5-14 0,5-8-3218,0-8 3904,7-4 0,-7-20 0,10-3 0</inkml:trace>
  <inkml:trace contextRef="#ctx0" brushRef="#br0" timeOffset="1632">2104 404 8052,'15'23'0,"0"-1"432,2 1 0,1 6 1,-1 6-1,-2 5 430,3 7 1,2 6 0,2-4-1,0 6-119,1 2 1,-1 1 0,-2 4 0,-5-2-487,-7 2 1,-6 3-1,-4 2 1,-6 0-349,-7 0 0,-12-7 0,-6-3 0,1-2-1152,0-5 1,-6-13 1242,8-7 0,1-5 0,6-3 0</inkml:trace>
  <inkml:trace contextRef="#ctx0" brushRef="#br0" timeOffset="1763">2440 1323 8005,'3'-13'-122,"4"6"0,-4-5 0,7-1 0</inkml:trace>
  <inkml:trace contextRef="#ctx0" brushRef="#br0" timeOffset="2216">3157 830 8089,'13'2'512,"-6"6"1,-4 9-7,-3 11 1,7 9 0,3 15 0,0 11 89,0 9 0,7 0 1,-4 10-1,2 3-423,0 2 1,-3 8 0,3-3 0,-7-8-895,-6-4 1,-2 2-1,-2-7 1,-6-5-1892,-7-8 2612,-5-17 0,-2-13 0,-1-10 0</inkml:trace>
  <inkml:trace contextRef="#ctx0" brushRef="#br0" timeOffset="2450">3000 852 8048,'15'-22'0,"0"2"246,3 5 0,2-2 0,2 9 1,0 6 342,1 7 1,2 7-1,2 11 1,3 1-240,-3 6 0,-2-2 0,-2 9 0,-1 0-3,1-2 0,-4 8 0,-4-9 1,-7 4-288,-6-1 0,-2-9 0,-2 4 1,-6-2-498,-7 0 1,-7-3-1,-5-10 1,-3-4-353,2-3 1,-4 5 0,2-8 0,3-2-14,2-2 1,10-13 0,2-5 801,4-5 0,-9-12 0,6-3 0</inkml:trace>
  <inkml:trace contextRef="#ctx0" brushRef="#br0" timeOffset="2799">3986 225 7976,'-22'-2'0,"0"-3"203,-1-3 1,1 1 0,-1 7-1,1 0 453,-1 0 1,1 17-1,0 8 1,-1 7-149,1 8 1,-1 5 0,1 7 0,0 10 17,-1 11 1,3 6 0,5 11 0,8 0-107,4-1 1,3 1 0,0-1 0,3-1-481,4-6 0,8-15 1,15-15-1,8-7-764,4-8 1,3-12 0,-1-12 0,1-6-1510,0-9 1,0-8 2332,0-13 0,0-9 0,-1-3 0</inkml:trace>
  <inkml:trace contextRef="#ctx0" brushRef="#br0" timeOffset="3015">4457 427 8533,'0'22'574,"0"1"1,0 1 0,0 6 0,0 8 74,0 4 1,-8 13-1,1 4 1,-1 6-403,-2 2 1,6 1 0,-9-4 0,1-1-393,-1-4 1,-2-1-1,-10 4 1,-2-7-778,-3-8 0,0-2 922,8-23 0,-11 6 0,-1-16 0</inkml:trace>
  <inkml:trace contextRef="#ctx0" brushRef="#br0" timeOffset="3232">4054 404 7763,'12'10'115,"0"3"0,-4 12 0,4 2 453,1 3 0,7 12 0,-5 0 0,5 8 187,2 0 0,3 0 1,2 0-1,6 2-370,1-2 1,-4-3 0,8-2 0,-1 0-651,-2-1 0,5-9 0,-10-5 0,-6-2-1316,-6 1 0,-1-11 1581,-9 4 0,9-4 0,-4 4 0</inkml:trace>
  <inkml:trace contextRef="#ctx0" brushRef="#br0" timeOffset="3448">4681 1211 8762,'10'-13'679,"-5"4"0,10 9 0,5 0-351,7 0 1,-2 0 0,7 0 0,-2 0-734,0 0 1,10 0 0,-5 0 0,2-3 404,0-4 0,-9 4 0,4-7 0</inkml:trace>
  <inkml:trace contextRef="#ctx0" brushRef="#br0" timeOffset="3580">5084 1009 7989,'-32'0'0,"-3"0"0,-2 0 534,-1 0 0,1 0 1,-8 0-1,-2 0 58,-5 0 0,4 0 1,-4 0-1,5 0 115,2 0-707,10 0 0,3 0 0,9 0 0</inkml:trace>
  <inkml:trace contextRef="#ctx0" brushRef="#br0" timeOffset="3966">5779 449 8128,'0'-22'880,"0"7"-428,0 0 0,-8 12 0,1 3 1,-1 13-131,-2 7 1,5 12 0,-7 5-1,0 6-111,-1 2 1,-2 7 0,-7 3-1,-1-1-451,1 1 1,0 5 0,-1-5 0,1-1-2356,-1 1 2595,1-3 0,0-7 0,-1 0 0</inkml:trace>
  <inkml:trace contextRef="#ctx0" brushRef="#br0" timeOffset="4181">5398 561 8342,'10'23'741,"2"-1"1,11 0 0,-1 3-295,1 5 0,9-2 1,5 9-1,6 3-328,1 2 1,-1 0-1,-3-2 1,-3-2-624,3 1 1,-8-6 0,-5-3 0,-7-6 503,-5-1 0,0-11 0,8-2 0</inkml:trace>
  <inkml:trace contextRef="#ctx0" brushRef="#br0" timeOffset="4330">5980 942 7940,'-14'0'583,"-1"3"727,-3 4 0,8-2 1,3 10-1155,4 2 0,3 3 0,3 0 0,4-2-635,8-3 0,13-3 0,1 5 479,-1-2 0,7-10 0,0 5 0</inkml:trace>
  <inkml:trace contextRef="#ctx0" brushRef="#br0" timeOffset="4480">6137 718 7940,'-22'0'0,"0"0"0,-1 0 309,1 0-309,9 0 0,13 0 0,13 0 0</inkml:trace>
  <inkml:trace contextRef="#ctx0" brushRef="#br0" timeOffset="4850">6630 1 8003,'20'10'658,"-5"5"1,5 7 0,-5 11 0,5 14-203,2 18 0,1 12 0,-1 12 1,1 1 196,-1 0 1,-2 2 0,-5 0 0,-8 0-318,-4-5 1,-6-10 0,-7 6 0,-12 1-404,-13 3 0,-17-7 0,-8-5 1,-2-8-756,2-7 1,-2 2 0,9-12-1,6-8-1348,7-10 2170,18-17 0,2-15 0,8-12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8:54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131 709 8276,'0'-22'-62,"0"0"1,0 1-162,0-1 0,0 7 1556,0 1-1065,0 9 1,0 15 0,0 19 0,0 12 137,0 10 0,0 4 1,0 13-1,0 7-291,0 12 0,7 3 0,-3-40 0,-1 1 0,1 1 0,-1 0-298,3 2 1,-2-1 0,-2-2 0,-1-1 0,6 50 0,-2-4-234,2-4 0,-5-21 0,6-16 0,-6-14-1802,-2-12 1040,10-14 1178,-8-25 0,8-14 0,-10-20 0</inkml:trace>
  <inkml:trace contextRef="#ctx0" brushRef="#br0" timeOffset="299">44 687 8276,'21'-29'-660,"-1"0"0,-3 0 1003,-3-2 0,8 6 0,9-4 1,1 8-2,-1 6 1,6-2 0,-6 10 0,3 2-85,5 3 0,2 4 1,2 5-1,1 5-58,-1 1 0,-6 6 1,-3-2-1,-5 7-245,-10 5 1,-7 3 0,-12-6-1,-2 6-24,-6 1 1,-13 1-1,-16 3 1,-4-6-68,-2 1 0,-3-8 0,-3 2 0,-1-6-137,1-6 0,1-9 0,2 2 0,0-4 12,5-3 0,4-3 0,1-1 0,7-6-112,5-2 0,12-3 0,4-7 0,6 1 1,4 1-1,6 6 373,6 7 0,15-6 0,5 1 0</inkml:trace>
  <inkml:trace contextRef="#ctx0" brushRef="#br0" timeOffset="600">1045 557 8276,'12'-10'362,"-2"5"1264,-10-9-1217,10 9 1,-1-3-1,6 16 1,-5 6-198,-1 6 0,3 9 1,8 2-1,-3 3-408,-3 5 1,8-5-1,7-1 1,-2-1-1802,-3-6 1997,-2-1 0,9 6 0,3 3 0</inkml:trace>
  <inkml:trace contextRef="#ctx0" brushRef="#br0" timeOffset="782">1481 448 8177,'-7'14'0,"-1"1"418,3 2 0,-4 2 0,2 5 0,2 5-252,2 8 0,-4 11 0,0 5 0,2 3-337,3 4 0,2 3 0,0 0 1,-3-2-400,-4-3 1,4 0 569,-4 7 0,-5 0 0,0 1 0</inkml:trace>
  <inkml:trace contextRef="#ctx0" brushRef="#br0" timeOffset="1082">1002 230 8174,'-44'2'-6,"1"3"0,2 5 122,4 2 0,3 10 1,10 9-1,0 5 215,5 10 0,4 3 1,-2 14-1,5 7-54,2 5 0,3 5 1,10 7-1,4 0-224,7 0 1,8 3 0,5 2 0,4 2-496,3-2 1,2-7-1,8-13 1,2-14-103,5-9 1,-5-25 0,7-10-1,-2-9-382,-1-5 926,11-19 0,-5-5 0,9-20 0</inkml:trace>
  <inkml:trace contextRef="#ctx0" brushRef="#br0" timeOffset="1947">1720 753 8199,'-2'12'-682,"-5"-5"1,4-2 41,-4 2 640,5-5 0,-8 18 0,-2-8 0</inkml:trace>
  <inkml:trace contextRef="#ctx0" brushRef="#br0" timeOffset="2433">1764 1014 8204,'12'0'578,"0"-7"167,-5-1 267,-4 1-632,6 7 0,-9 3-205,0 4 0,-2-2 1,-3 9 11,-2 3 1,0 2-1,7 3-110,0 0 1,7 0 0,3 0-230,2-1 1,-7-6-1,4-3 1,-1 0-305,-1 0 0,2-5-601,-1 8 1,-3-10 1056,9 2 0,-9-5 0,5-2 0</inkml:trace>
  <inkml:trace contextRef="#ctx0" brushRef="#br0" timeOffset="3014">2025 317 8125,'12'-34'4,"-2"0"0,-8 5 0,3-5 88,3 0 0,8-4 0,-3 9 0,1 2 41,1 3 1,-1 9 0,8 3 0,0 5-73,-1 9 1,4 11 0,4 18 0,7 13 294,5 11 0,-5 18 0,1 7 0,-1 7-270,-19-41 0,0 2 0,0 5 0,-3 1 0,-3 3 0,-2 2 0,-1-1 0,-2 0-82,-1 1 1,-3 0 0,-5 2 0,-3-1 0,-3 5 0,-2-1 0,-2-3 0,-3-1-118,0-4 0,-1-3 1,-17 26-1,-3-25 0,8-21-786,5-18 899,12-10 0,2-3 0,10-9 0,0-10 0</inkml:trace>
  <inkml:trace contextRef="#ctx0" brushRef="#br0" timeOffset="3564">3092 557 8094,'0'-22'-1672,"0"0"2095,0 0 1,0 8 0,0-1 419,0-2 1,0 5-494,0-2 1,3 9-1,4 0 1,7 10-100,6 9 1,2 6 0,2 1 0,2 4-205,3 4 0,8 2 0,-6 8 0,3-5-626,5-3 0,-8 5 1,1-6-1,-3-6-42,0-7 1,0 0 0,-7-10 0,-1-2 620,1-3 0,0-12 0,0-2 0,-1-9 0</inkml:trace>
  <inkml:trace contextRef="#ctx0" brushRef="#br0" timeOffset="3763">3615 317 8110,'-19'10'30,"2"4"1,5 8 127,2 7 0,-5 5 0,6 12 0,-1 7 336,0 12 1,3 10 0,7 13-1,0-1-117,0 0 1,-2 0-1,-3 0 1,-2-2-526,2-5 0,2 9 0,3-9 1,0-8-234,0-9 0,0-12 0,0-12-435,0-3 1,3-19 0,2-5-178,2-14 0,10-13 993,-3-14 0,6-5 0,1-9 0</inkml:trace>
  <inkml:trace contextRef="#ctx0" brushRef="#br0" timeOffset="4016">3920 1014 8245,'0'-22'937,"0"10"0,0 5 0,0 14-633,0 8 1,0 4 0,2 5 0,3 3-388,2 2 0,10 0 0,-2-10 0,4-2-432,3-2 1,7-11 0,0 4 0,0-6-2329,2-2 2843,-6 0 0,16-19 0,-7-5 0</inkml:trace>
  <inkml:trace contextRef="#ctx0" brushRef="#br0" timeOffset="4130">4181 513 8110,'-24'0'166,"-5"0"1,5 0 0,-5 0 123,4 0 0,11 0 0,2 2-1844,2 6 1554,3-6 0,7 17 0,0-6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39.88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33 404 8040,'-15'0'1291,"0"0"0,13 0-928,2 0 0,12 0 0,18 0 0,10 0-42,10 0 0,9 0 1,16 0-1,7-3-355,5-4 1,-35 6 0,1-1-1,0-2 1,1-2 0,-2 3-1,0-1-350,0 0 1,-1 0-1,46-3 1,-8 7-1,-4 0-413,-10 0 1,-13 0 0,-25 0 0,-7 0 796,-5 0 0,-13 0 0,-2 0 0</inkml:trace>
  <inkml:trace contextRef="#ctx0" brushRef="#br0" timeOffset="1800">481 135 8021,'0'-22'-138,"-7"-1"1509,-1 1 0,1 12-464,7 10 0,0 12 0,0 16-586,0 1 1,0 1-1,2-7 1,3-1-248,3 1 0,2-1 0,-5 0-404,2 1 0,0-8-303,-7 0 0,3-10 436,4 2 0,-4-7 0,4-10 0,-4-10 195,-3-7 0,7-13 0,3 5 1,0-2 16,0-1 0,5 4 0,-5-1 0,3 10 222,4 7 1,3 13 0,2-2 49,1 4 0,-3 21 0,-3 7 1,-2 7-545,2 8 1,-4 2 0,-1 1 0,-2-4-585,-5-1 0,5-8 841,-2 7 0,9-10 0,-4 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0:40.28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324 91 8525,'-22'-3'181,"-1"-4"1,11 2-193,4-10 1,8 7 0,8-4 0,7 2 513,5 5 1,2 0 0,3 0 0,2-3-199,3 3 1,0 3-1,-7 2 1,-1 2-168,0 6 1,-7-3 0,-2 10-1,-3 2 60,-5 3 1,-3 3 0,-4-1-1,-6 3-17,-7 5 0,-15 2 1,-7 8-1,-5-3-196,-3 3 1,-2 2 0,-3 3 0,-2 0-231,2 0 1,5-3 0,5-2 0,5-5-470,3-3 0,15-4 594,17-13 0,19-6 0,19-9 1,7 0 349,7 0 0,5-7 0,13 0 0,2-1 111,3-2 1,2 8 0,-5-6 0,5 3-281,3-2 1,-8 4-1,0-4 1,-7 4-385,-5 3 1,-13 0 0,-2 0-1,-13 0-784,-7 0 0,-12 3 1,-8 2 1106,-10 2 0,-18 11 0,-12-6 0</inkml:trace>
  <inkml:trace contextRef="#ctx0" brushRef="#br0" timeOffset="235">302 1345 8406,'-15'0'1950,"0"0"1,10 3-1596,-3 4 0,8 6 1,8 9-1,7 0-246,5 1 1,2-1 0,1 1-1,-1-1-733,0 1 1,8-9 0,0 1 623,-2 3 0,-4-8 0,-1 0 0</inkml:trace>
  <inkml:trace contextRef="#ctx0" brushRef="#br0" timeOffset="381">369 1188 8066,'-15'-22'26,"0"0"1,8 7-265,-8 0 0,10 7 0,0-4 238,10 2 0,7 2 0,11 8 0</inkml:trace>
  <inkml:trace contextRef="#ctx0" brushRef="#br0" timeOffset="584">593 1368 8066,'15'0'242,"-3"-3"0,1-2 186,-1-2 0,3-1 0,8 8 0,2 0 31,4 0 1,4 0 0,7-2 0,-3-3-432,3-3 0,-5 1 0,0 7 0,-1-3-2109,1-4 2081,-7 4 0,4-17 0,-10 8 0</inkml:trace>
  <inkml:trace contextRef="#ctx0" brushRef="#br0" timeOffset="748">683 1233 8063,'-15'0'1328,"2"-2"-920,3-6 1,5 3-242,13-10 1,-3 10 0,10-2 0,5 4-259,7 3 1,-2 0 0,7 0 0,-2 0 90,0 0 0,10-10 0,-5-2 0</inkml:trace>
  <inkml:trace contextRef="#ctx0" brushRef="#br0" timeOffset="898">1243 1009 8063,'0'15'1716,"0"0"-959,0 2 1,0 3 0,2 5 0,3 3-356,3 2 0,9 9 0,-4-1 1,2 4-635,0 3 0,-8-3 0,5-2 0,-2-5-1043,-5-3 1275,-2-2 0,-3-7 0,0-1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00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1547 6841,'-12'0'1287,"2"0"-1320,10 0 0,0-3-34,0-4 1,0-6 0,0-9 76,0 0 0,2 2 0,6 0 0,4 0-56,0-5 0,8-2 0,-5 4 0,5-2-14,3-5 0,-1 3 0,3-10 0,5-1 157,7 4 0,5-9 1,3 6-1,0-5-93,0-3 1,10 0-1,2 0 1,3 3-8,-1 4 1,1-4 0,7 7 0,-2 0-7,-5 6 0,2-4 0,-7 3 1,0 3 42,-1 2 1,9 3 0,-6-1 0,3 1-17,-1-1 1,1 1 0,5 0 0,-3-1-27,-2 1 1,-10 7 0,2 2 0,-5 3 26,-2 5 0,-8-5 0,-2 3 0,0 2 36,0 3 1,-5 2 0,5 0 0,-3 0-50,-5 0 0,-2 2 0,0 3 0,3 5-14,2 2 0,-8-7 0,-7 5 1,2-2-18,3-1 1,3 8-1,-1-5 14,0 3 0,1-1 0,-1 6 1,1-4 4,-1 4 1,-7-6-1,0 1 1,2-1-33,3 1 1,3-6 0,-1 6 0,0-1 53,1 0 1,-1-4 0,1 4 0,-1 1 30,1-1 1,6-4-1,4 4 1,-1-2-70,0-5 0,8 5 0,-5-2 0,3-1-10,-1 3 1,0-8-1,8 6 1,0-6-21,0-2 1,-8-2 0,0-3 0,1-5 27,-3-2 1,4 4 0,-6-4 0,-1-1 31,0 1 1,-2 4-1,-7-4 1,-3-1 11,-5 1 0,2 4 1,-7-6-6,2-4 1,-7 6 0,5-1 0,-2 1-17,-1-1 0,3 1 0,-5-6 0,5 4-23,3-4 0,-8 6 1,5-1 6,0 3 62,2-7 1,0 17 61,-4 0 0,2 10-5,-3 12 1,3 1 0,-5-1 2,3 0 1,7 1 0,-5-3 0,2-3 10,6-2 0,-6-7 0,3 4 0,2 0-122,3 1 1,3-8-1,-1 5 1,3-3-11,5 1 1,-5-1 0,5-7 31,-6 0 0,-1 0 0,-1 0-239,1 0 0,-8 0 284,0 0-3,-10 0 0,2 0-41,-14 0 0,2 0-275,-10 0 0,7 3-321,-7 4 1,8-4-605,-8 4 1183,10-4 0,-15 7 0,7 2 0</inkml:trace>
  <inkml:trace contextRef="#ctx0" brushRef="#br0" timeOffset="884">3944 628 7876,'-12'0'503,"2"0"-452,10 0 1,2 8-1,3 2 26,3 2 1,7-4 0,-5 4-94,2-2 0,3 0 1,7-5-1,1 2-95,-1-2 0,-4-2 1,1-3-1,6 2-4,0 6 1,0-6-1,0 6 1,2-6 63,3-2 1,8 0-1,-6 0 1,0 0 81,1 0 0,7-7 0,-6-3 0,1 0 41,-5 0 0,3 0 0,-1 5 0,3-5-18,5-2 1,-6 4 0,1-7 0,0 0-145,0 3 1,2-6 0,6 8-1,-4 0 42,-1 0 1,-3-4-1,5 4 1,-3 0 42,3 0 0,-5-5 0,-1 5 1,1 0 93,0 0 1,2-5 0,6 5-1,-3 0-60,-3 0 0,-7-5 0,7 5 0,3-2-19,2-6 0,3 1 0,0-1 0,0 3 31,0-2 1,-1 0 0,1-1 0,0 3 45,0-2 0,0 4 0,2-2 0,3-2-56,2-3 1,10 0 0,-4 3 0,1 2-52,1-3 1,0 6 0,5-3 0,-3 0-34,-3 3 0,-6-6 1,7 11-1,2 2 20,2 2 0,-4-4 0,-2-1 1,-1 3 6,0 3 1,-5 2 0,6 0 0,-4 2 14,-4 6 1,-3 2-1,-2 7 1,0-2 17,0 3 1,-3 1-1,-2 4 1,-5-1 56,-3 1 1,6 7-1,-6-1 1,3 1 84,5 3 1,-6-8 0,4 7-1,-1-2-524,-2 0 1,0 7 0,-8-7 374,3-3 0,0 8 0,-8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02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135 382 8193,'-10'-13'38,"7"3"1,-7 13 0,8 2 114,-6 2 0,6 11 0,-6-4 0,6 6 36,2 3 0,-7 7 1,-1 2-1,3 3-42,3 5 0,-6-5 0,1 4 1,2 6-108,2 5 0,3 2 1,0-7-1,0 0-24,0 0 1,3-10 0,4-6-1,6-4 136,-1-2 0,15-3 0,-4-5 0,2-8-142,0-4 0,0-3 0,2 0 1,5 0-72,3 0 0,-5-10 1,5-3-1,-3-2-573,-4 0 1,-4 0 0,-1-5 633,-1 5 0,1-14 0,-1 4 0</inkml:trace>
  <inkml:trace contextRef="#ctx0" brushRef="#br0" timeOffset="249">23 404 8385,'15'0'453,"0"-3"-371,2-4 0,3 2 0,5-7 0,2-1-116,3 1 0,10 4 0,-3-7 0,6 0-577,1 3 0,1-6 611,0 11 0,0-10 0,0 4 0</inkml:trace>
  <inkml:trace contextRef="#ctx0" brushRef="#br0" timeOffset="482">0 673 7695,'0'15'693,"3"-3"1,4-2-541,8-5 0,5-2 1,3-3-1,1 0-382,6 0 1,-2 0-1,7 0 229,-3 0 0,8 0 0,-5 0 0</inkml:trace>
  <inkml:trace contextRef="#ctx0" brushRef="#br0" timeOffset="950">1502 382 8395,'-23'10'8,"1"-6"0,-1 11 136,1 3 0,0 2 0,2 2 0,2 1-18,3-1 1,0 10 0,-7 3 0,0 3-58,-1-1 0,8 0 0,3 6 1,-1-4-126,1-1 0,-1-3 0,-4 4 0,5-4-724,2-2 780,-8-3 0,6-8 0,-11 0 0</inkml:trace>
  <inkml:trace contextRef="#ctx0" brushRef="#br0" timeOffset="1181">919 471 8344,'15'0'-714,"-3"3"840,-2 4 1,8-2 0,-3 10 0,5 2 422,2 3 0,0 3 0,3 2 1,3 2-272,2 3 1,2 7 0,-5-4 0,6 2-433,2 4 0,-1-4 0,4 0 0,-8-3-396,-5-4 1,-3-1 549,0 3 0,1-5 0,-1 7 0</inkml:trace>
  <inkml:trace contextRef="#ctx0" brushRef="#br0" timeOffset="1649">1546 247 8449,'23'-10'-483,"-1"-5"0,1 3 0,-1-3 1,3-3 1010,5-2 1,-5-2 0,7 2 0,-2 3-128,0 2 0,7 10 0,-7-3 0,0 6-102,2 2 1,-7 0 0,3 2-165,-11 6 1,0 4 0,-9 11-1,-3-1-23,-3 0 1,-12 1-1,-5-1 1,-4 1-187,-4-1 0,-2 8 1,-2 0-1,-6-3-124,-1-2 0,6 0 0,-2 2 0,5 3-208,3-2 1,2-3 0,3-6 0,4-1-48,3-3 1,5-10 0,13 2 269,7-4 0,7-6 0,8-4 0,5-6 478,0 1 0,7-5 1,-7 7-1,2 0-217,1 0 1,-11 2-79,3 8 0,-5 0 0,-3 0 0</inkml:trace>
  <inkml:trace contextRef="#ctx0" brushRef="#br0" timeOffset="2116">986 113 8358,'-22'10'-697,"-1"5"0,1 4 921,0 4 0,-1-1 1,1 3-1,-3 3 44,-5 1 0,13 11 0,-6 0 0,6 10 105,4 10 1,-4 7-1,9 5 1,3 5-143,3 3 0,2 10 0,0 7 1,0-3-528,0-2 1,17-12 0,8-8 0,10-10-637,12-9 0,1-16 932,11-7 0,11-15 0,10-5 0</inkml:trace>
  <inkml:trace contextRef="#ctx0" brushRef="#br0" timeOffset="2432">2510 1 8154,'10'32'195,"5"5"0,5 8 1,2 5-1,3 5 314,5 2 0,-5 3 0,5 9 0,-5 4-65,-3 1 1,-7 11-1,-3 0 1,-2 7-189,-5 5 1,-20-3 0,-10-9-1,-7-5-371,-8-3 1,-10-5 0,-2-12 0,2-8-1172,3-5 1286,2-12 0,10-2 0,3-11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20.85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155 359 8135,'0'-22'-91,"0"-1"158,0 1 1,8-1 0,-1 1 441,-2 0 1,-2-1 936,-3 1-1140,0 9 1,0 6-1,0 14 1,0 8 42,0 5 1,0 5 0,0 2 0,0 6-101,0 2 0,0-5 1,0 7-1,0 3-103,0 2 1,0 10 0,0 1 0,0-4-126,0-1 1,0-4 0,0 1 0,0 0-130,0 0 0,2-10 1,6-5-1,4-5 35,0-3 1,8-2 0,-2-5 0,7-8-12,5-4 1,-1-3 0,-4-3 0,3-4-132,2-8 0,7-3 1,-5 1-1,1 2-592,-1-2 1,-2-3 0,-8-3 0,1 1-1636,-1 0 2442,1-1 0,-1-9 0,0-3 0</inkml:trace>
  <inkml:trace contextRef="#ctx0" brushRef="#br0" timeOffset="215">88 359 8292,'-22'-10'360,"-1"-5"1,8 3 0,3-3-234,2-3 0,5 1 1,10-1-1,5 3 41,2-2 1,11 5 0,9-3-1,0-3-161,1-2 1,7 5 0,-3 3 0,3-1-330,-3 1 0,5 0 0,-4-3 0,4 5-284,3 0 1,-8 7-1,1-7 606,1 0 0,4-2 0,2-11 0</inkml:trace>
  <inkml:trace contextRef="#ctx0" brushRef="#br0" timeOffset="414">245 426 8097,'-23'8'-90,"1"-1"0,0 3 437,-1-2 0,3-3 35,5 9 0,15-9 0,15 3 1,5-6-314,3-2 1,9 0 0,5 0 0,6 0 78,1 0 1,1 0 0,0 0 0,2-2-149,6-6 0,-6 6 0,8-8 0</inkml:trace>
  <inkml:trace contextRef="#ctx0" brushRef="#br0" timeOffset="783">1612 135 7980,'0'-22'498,"7"-1"-105,1 1 0,-1 12 0,-7 10-28,0 12 1,-10 11-1,-2 6 1,-3 9-14,0 4 0,0 5 1,-8 3-1,1 5-283,0 2 1,2 1 0,2 4-1,3-5-514,-2-2 0,-3 5 0,-2-8 0,2-2-1859,5-3 2304,-5-12 0,7-13 0,-9-12 0</inkml:trace>
  <inkml:trace contextRef="#ctx0" brushRef="#br0" timeOffset="1015">1007 314 7980,'10'-12'314,"5"4"1,4 6-1,4 2 1,-1 2 76,1 6 0,2 7 0,2 12 0,5 5 139,3 3 0,0 3 1,2 6-1,-4 1-301,-1 0 1,-4 7 0,9 1-1,0-4-437,-2-1 1,0-6 0,-8-5 0,3-7-503,-2-5 1,-4-2 709,-1-1 0,-1-20 0,1-4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25.51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1 336 9263,'22'0'0,"1"0"419,-1 0 0,10 0 1,6-2-1,6-3-197,9-3 1,-3 1-1,7 7 1,0 0-628,0 0 1,-7 0 0,2 0 0,-7-3 404,-7-4 0,-6 4 0,-10-7 0</inkml:trace>
  <inkml:trace contextRef="#ctx0" brushRef="#br0" timeOffset="182">68 67 8177,'-13'-10'548,"4"5"122,9-10 0,12 10 0,8-2 0,10 4-246,5 3 1,2 0 0,8 0 0,0 0-343,-1 0 0,9 0 1,-1 0-1,-2 0-837,-3 0 755,-12 0 0,7-10 0,-7-2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24.21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1009 247 8025,'0'-22'529,"3"7"0,4 2 0,8 1-289,5-1 1,2 6 0,1-6 0,2 1-46,5 0 1,-6 7-1,9-3 1,-3 6-8,0 2 1,-1 0 0,-6 2-300,-1 6 1,-9 4 0,-6 10 0,-7 3-86,-7 5 0,-6 5 1,-12 10-1,-2 0-81,-3-1 1,-7 4-1,4 2 1,-2 2-85,-4-2 1,6-6 0,3-6 0,6-8-222,1-5 897,11-13 0,4-12 0,18-15 0,10-5 55,7-2 0,6-1 0,-6 1 0,6 2-50,1 5 0,-6 5 0,4 10 0,-2 0-302,0 0 0,0 0 0,-8 3 0,1 4-701,-1 8 1,-7 2 0,0 1 0,0-3 682,-3 2 0,8 3 0,-7 3 0</inkml:trace>
  <inkml:trace contextRef="#ctx0" brushRef="#br0" timeOffset="400">225 202 8064,'-23'23'-139,"1"-1"0,0 0 0,-1 3 362,1 5 1,2 5 0,3 10-1,2 2 50,-3 5 0,1 3 1,2 10-1,7 0 26,6 4 1,2 14-1,0-4 1,0 3-183,0 1 0,10-4 0,5 6 1,7-3-235,8 3 1,-3-11 0,11-6 0,4-14-139,8-6 0,0-11 0,9-5 0,4-7-340,1-12 1,1-8-1,-3-10 595,-2-10 0,10-10 0,9-20 0</inkml:trace>
  <inkml:trace contextRef="#ctx0" brushRef="#br0" timeOffset="667">1636 1 8064,'23'0'-43,"-1"0"0,-2 10 0,0 4 1,-2 9 366,-1 7 0,10 5 0,-9 9 1,4 4 390,-2 4 1,-5 8 0,2 12 0,-4 5-392,-3 3 0,-3 2 1,-7 10-1,-2 3-190,-6 2 0,-4 0 0,-10-10 0,-1-5-438,1-7 0,-1-5 0,1-3 1,-3-3-2426,-5-4 2729,5-5 0,-7-20 0,9-3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33.06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58 91 8128,'-23'0'1607,"1"0"-1360,10 0 0,14 0 0,18 0 1,10 0-149,5 0 0,2 0 0,8 0 0,2 0-382,6 0 1,-9-8 0,4 1 0,-9-1-381,1-2 0,-7 8 0,-3-8 663,-6 0 0,-1-3 0,-1-9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33.26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67 68 8128,'-22'-8'368,"2"-2"376,5-2 0,5 4-277,10-6 1,13 9 0,7-3 0,10 6-155,4 2 1,4 0-1,4 0 1,-2 0-197,-3 0 0,-2 0 0,5 0 0,-3 0-676,3 0 0,-8 0 0,-2 0 0,-5 0 559,-2 0 0,-1 0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34.96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65 1 8003,'-12'0'1377,"-8"0"1,15 0 172,-10 0-1337,10 0 1,-3 0 0,16 0 0,7 0-76,5 0 0,2 0 0,3 0 0,5 0-170,7 0 0,3 0 1,0 2-1,-3 3-454,3 3 0,-8-1 1,-2-7-1,-5 0 486,-2 0 0,-1 10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9:13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262 370 8245,'0'-41'0,"0"5"0,0-3 0,0 10 0,0 0 461,0-2 0,0 6 0,0-4 165,0 5 0,0 2 0,-3 3 0,-1 2-109,-4 3 0,-9 9 0,3-3-275,-6 6 1,-1 2-1,-1 2 1,0 8-176,0 12 1,1 9 0,-1 13-1,2-1-157,6 1 1,-3 7-1,10 2 1,2 0-126,3 1 1,2 4 0,2-8-1,3-4 101,2-7 1,17-3 0,0-11 0,8-8 226,7-5 1,2-8-1,2-11 1,-2-10 54,-4-9 0,1-8 1,-6-10-1,-3 1-174,-5-1 1,0 1 0,-16-1-1,-4 0-96,-1 1 0,-6-1 1,-4 3-1,-7 3-210,-6 1 0,-2 11 0,1-3 0,-1 7-682,0 7 1,8-2-1828,-1 10 2821,10 0 0,-14 16 0,7 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43.29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202 583 8929,'0'23'537,"0"9"1,0 5 0,0 6-85,0 2 0,7 9 1,3 6-1,3 7-255,4 8 1,-4-5 0,-1 4 0,-2-1-634,-5 1 1,0-1 0,0 4 0,3-8-468,-3-11 1,-3-11 0,-4-12-1,-3-10 360,-3-8 1,-9-17 0,2-5 541,-5-15 0,5-17 0,0-3 0,-2-7 0,-3-6 0,5-1 0,0 1 0,-3-6 0,-2-6 0,5-2 0,1 0 0,-4-1 0,-2 1 0,5-3 0,3-2 0,2-5-28,5-3 0,2 11 0,3-1 0,3 10-56,4 5 0,13 13 1,13 15-1,1 9 839,6 11 0,-2 4 1,1 3-1,4 5-153,-3 10 0,-3 0 0,3 18 0,-3-4-397,3 1 0,-5 8 0,0-9 0,-3 1-94,-5 3 0,-9-8 0,-6 4 1,-2-1-118,-5 2 0,-5-5 0,-7 5 1,-11-3-496,-9 3 1,-5-5 0,-8 2 0,2-7-66,-1-5 1,-1-10-1,0 5 1,5-3-1188,3 1 1753,2-1 0,-3-7 0,-1 0 0</inkml:trace>
  <inkml:trace contextRef="#ctx0" brushRef="#br0" timeOffset="333">1053 1 7976,'-22'7'139,"0"1"1,-8 9 0,0-2 0,3 8 333,2 6 1,10-1 0,0 9 0,0 5 12,2 8 0,-4 7 1,9 11-1,3 1-100,3 6 1,2 5-1,0 9 1,0-1-323,0-6 0,10-5 0,5-12 0,5-6-481,2-6 0,1-11 0,-1-10 0,3-12-1248,5-7 1,2-8 1664,5-13 0,6-14 0,-8-13 0</inkml:trace>
  <inkml:trace contextRef="#ctx0" brushRef="#br0" timeOffset="548">1658 225 7976,'3'-23'177,"4"1"0,-2 2 478,10 5 0,-10 23 0,3 17 0,-6 7-326,-2 8 1,0 2 0,-2 5 0,-3 3-343,-3 2 1,-9 8-1,2-5 1,-5 2-306,-2 5 0,-3 3 0,-3 0 0,-4-5-843,-3-8 1161,8-5 0,-16-12 0,9-3 0</inkml:trace>
  <inkml:trace contextRef="#ctx0" brushRef="#br0" timeOffset="765">1255 113 7976,'23'22'186,"-1"3"1,0 3-1,1 4 378,-1 3 1,1-5-1,1 7 1,4 5-116,2 8 0,10-3 1,-3 6-1,3-6-178,-3-2 0,5-8 1,-7 0-1,3 1-498,-1-3 1,-10-3 0,1-10 0,-8 1 303,-5-1 0,-8-2-77,8-5 0,-10 5 0,5-8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39.4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78 605 8249,'-22'0'-3,"-1"0"1621,11 0-1244,-8-10 1,20 8-1,0-5-71,12 4 0,18 3 1,10 0-1,12 0-195,16 0 0,9-2 0,15-3 0,2-5-103,4-3 0,-46 9 1,0 1-1,-2-3 1,0-1-1,0 1 0,-1 0-310,1-1 0,0 1 0,42 1 0,-17-2 0,-16 4-914,-9 3 1,-15 0 1218,-5 0 0,-5 0 0,-3 0 0</inkml:trace>
  <inkml:trace contextRef="#ctx0" brushRef="#br0" timeOffset="386">302 830 8195,'-22'-8'-221,"-1"1"0,11-11 483,4 3 0,16 5 0,7 3 0,7 4 153,8 3 1,-2 0 0,6 0 0,1 0-154,0 0 1,0 0-1,2 0 1,-7 0-205,-5 0 1,-3 8 0,1 2 0,-3 2-64,-5 6 1,2 4-1,-9 5 1,-6 6-20,-7 2 0,-10 4 0,-15 11 0,-7 5-15,-5 2 0,-11 3 1,-1 7-1,-4 0-225,-4 1 1,7-4 0,6-4 0,9-10 53,10-10 0,10-10 407,12-15 1,21-8-1,24-14 1,8-8 408,7-5 1,8-3 0,12 3 0,5 3 7,3 2 1,-5 8 0,7-6-1,0 3-554,-2 5 0,4 3 1,-6 2-1,-1 0-81,0 0 1,-5 0-1,-12 0 21,-8 0 0,-14 0 0,-6 0 0</inkml:trace>
  <inkml:trace contextRef="#ctx0" brushRef="#br0" timeOffset="2081">504 23 7578,'0'22'-104,"0"-7"1,0 0 0,0 3 711,0 2 0,0 2 1,0 3-1,0 2-236,0 3 0,0 2 1,0-4-1,0 2-89,0-3 0,0-2 1,0-3 292,0 1-705,0-11 1,0-4 0,0-16 0,0-9-53,0-11 0,7-4 1,3-8-1,3 3 101,4-3 0,-4 5 1,2 0-1,2 0 74,3 1 1,2 9 0,-2 0 0,-2 10 129,-3 5 0,-1 2 1,9 11-1,-1 4-290,1 8 0,-3 13 0,-3 4 0,-4 3-1837,-4 5 2003,-1 2 0,2 3 0,2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40.23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45 203 8123,'0'-15'211,"-2"2"461,-6 3 1,6 5-413,-6 13 1,-1 4 0,1 11-1,3-1 272,3 0 1,2 8-1,0 3 1,0-1-40,0 0 1,10 8 0,2-5 0,3 0-917,0-5 0,0-5 1,7-3-1,1-2-482,-1-5 1,8-5 0,0-10 904,-3 0 0,-2-10 0,-3-3 0</inkml:trace>
  <inkml:trace contextRef="#ctx0" brushRef="#br0" timeOffset="147">180 90 8083,'-15'-7'127,"0"0"1,0-8 0,-5 5 2262,5-3-2717,5 8 1,13-7-1136,4 4 1462,6 6 0,19-8 0,3 10 0</inkml:trace>
  <inkml:trace contextRef="#ctx0" brushRef="#br0" timeOffset="365">471 494 11425,'23'0'0,"-1"0"111,0 0 0,8 0 1,0 0-1,0 0-731,2 0 1,-7-8-1,5 1 620,-5 2 0,-3-8 0,1 1 0</inkml:trace>
  <inkml:trace contextRef="#ctx0" brushRef="#br0" timeOffset="530">404 270 7995,'-23'0'-638,"1"0"1,12 0 0,10 0 959,13 0 1,9 0 0,5 0 0,6 0-130,2 0 1,-1 0-194,4 0 0,14 0 0,-5 0 0</inkml:trace>
  <inkml:trace contextRef="#ctx0" brushRef="#br0" timeOffset="681">1031 46 8180,'13'-23'874,"7"11"0,-10 4 0,5 18 0,-5 10-461,-1 8 1,1 11 0,5-1 0,-5 4-392,0 3 1,-5 7 0,8 0 0,-1-2-906,1-2 1,-8-4-1,2-1 883,-4-6 0,6 5 0,4-7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36.33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0 672 8050,'0'-22'-37,"0"0"0,0-1 232,0 1 0,3-1 0,4 1 0,6 0 30,-1-1 0,8 3 0,-2 3 0,7 4-52,4 3 1,1 0 0,-5 5 0,3-2 26,1 2 0,1 5 1,-10 7-1,-2 8-111,-3 5 0,-10 5 1,2 3-1,-4 4-196,-3 3 0,-3 2 0,-7 8 1,-10 2-192,-7 6 0,-3-6 1,8 5-1,-3-5-72,-5-2 1,5-2-1,-5-6 1,5-7-17,3-5 0,-1-13 228,1-4 0,9-16 1,6-7-1,4-5 904,3-2 1,3 7 0,4 0-386,8-2 0,5 7 0,3 2 1,-1 6 34,0 2 1,3 10-1,3 2 1,2 3-413,-3 0 0,-2 0 0,-3 5 1,1-3-370,-1-2 1,1-2-1,1 2-239,6-8 0,-5 3 0,5-3 624,-5-2 0,-3-2 0,1-3 0</inkml:trace>
  <inkml:trace contextRef="#ctx0" brushRef="#br0" timeOffset="616">807 291 7665,'0'-22'518,"0"10"1,0 12-1,0 17 1,-2 8-256,-6 5 1,6 10-1,-6-3 1,6 5 24,2 3 1,0 7 0,0 3 0,0 2-106,0 6 1,0-6 0,0 3 0,0-1-367,0-1 0,7-4 0,6-11 0,4-6 10,8-7 1,2-8-1,-2-7 1,3-7-62,1-6 0,9-4 1,-6-6-1,1-7-170,-1-4 1,-2-4 0,-10 1-1,-3-1-902,-2 1 1306,0-1 0,-3-9 0,-2-3 0</inkml:trace>
  <inkml:trace contextRef="#ctx0" brushRef="#br0" timeOffset="849">717 359 7725,'0'-23'126,"0"8"1,0 0 0,0-2 0,10 0 0,5-1 1,5 3-82,3-2 1,2 4-1,2-2 1,5 0-198,3 3 0,-5-5 0,7 7 0,1 0-452,-3 0 0,4 2 603,-9 8 0,10-10 0,-5-2 0</inkml:trace>
  <inkml:trace contextRef="#ctx0" brushRef="#br0" timeOffset="1066">762 516 8041,'-22'14'0,"-1"1"207,1 3 0,2-6 1,3 1-25,2-3 0,12 5 0,3-8-42,13-2 1,17-5 0,7-5-1,5-5-194,3-2 0,0 4 0,0-7 0,0 0-166,-1 3 0,1-1 0,0 8 0,-3-2-344,-4 2 1,4-5-1,-7 3 563,0 2 0,7 2 0,-7 3 0</inkml:trace>
  <inkml:trace contextRef="#ctx0" brushRef="#br0" timeOffset="1333">1815 336 8020,'10'-12'311,"-7"-1"263,4 6 1,3 7-222,-2 0 0,-1 12 0,-7 16 0,0 4-183,0 3 0,-7-5 0,-1 7 0,1 3-174,-3 2 0,5 3 1,-8 0-1,3 0-445,5 0 0,-5-1 0,3-1 0,2-6-660,3-7 1109,2-5 0,-10 7 0,-3 3 0</inkml:trace>
  <inkml:trace contextRef="#ctx0" brushRef="#br0" timeOffset="1547">1479 448 7870,'15'0'-296,"0"0"620,3 0 0,1 8 0,4 2 0,-1 2-22,1 6 1,-1 2 0,3 2 0,2 3 27,3 5 0,10-5 0,-5 7 0,2-2-596,1 0 0,-11 0 0,5-8 1,-2 3 265,0 5 0,0-5 0,-8 7 0</inkml:trace>
  <inkml:trace contextRef="#ctx0" brushRef="#br0" timeOffset="1916">1793 23 7912,'-30'-13'0,"-2"6"-33,-3 4 1,5 3 0,-5 0 0,3 3 425,4 4 0,3 8 0,1 15 1,-4 7-173,-2 6 1,0 1 0,8 4 0,0 2 24,-1 2 0,8 13 0,3 2 1,2 10 16,5 3 0,-5 7 0,2-5 0,4 5-105,1 3 0,6-11 0,4-4 0,8-8-178,5-7 0,5-5 0,2-15 0,5-8-446,3-10 1,0-14-1,5-1 1,0-4-300,7-3 0,-5-10 0,6-8 0,-8-6 765,-1-6 0,-6-10 0,-1 5 0</inkml:trace>
  <inkml:trace contextRef="#ctx0" brushRef="#br0" timeOffset="2165">2219 45 8039,'10'12'340,"-5"1"0,7-6 0,1 8 147,-1 5 0,-5 13 0,8 4 0,0 8-31,-2 7 1,4 5 0,-7 11 0,0 1-76,0 6 0,5 5 1,-8 7-1,-2-3-435,-2-1 1,-3-14 0,-3 1 0,-4-10-725,-8-6 0,3-4 0,-3-12 0,-3-9 778,-2-4 0,-2 8 0,-1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1:44.99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90 1344 8023,'-12'-10'929,"-1"8"793,6-5-1464,5 4 1,-6 3 0,16 0-138,6 0 1,6 0 0,3 0 0,-1 0-885,1 0 1,-1 0-1,0 0 763,1 0 0,9 0 0,3 0 0</inkml:trace>
  <inkml:trace contextRef="#ctx0" brushRef="#br0" timeOffset="182">1 1031 8207,'2'12'978,"6"-4"-768,7-6 0,12-2 1,3 0-1,0 0-468,2 0 0,1 0 258,4 0 0,15 0 0,-5 0 0</inkml:trace>
  <inkml:trace contextRef="#ctx0" brushRef="#br0" timeOffset="484">1099 583 8111,'-23'0'581,"8"10"0,3 5-252,2 4 0,-5 4 0,5 2 0,-2 5-231,-6 7 1,6 5 0,-3 6-1,-3 4-216,-2 8 1,1-3-1,-1 3 1,0-1-1115,-5-1 1232,-3 6 0,6-16 0,0 6 0</inkml:trace>
  <inkml:trace contextRef="#ctx0" brushRef="#br0" timeOffset="733">628 695 7884,'13'10'400,"-6"5"1,3 4-1,0 4 1,2-1 88,6 1 1,4 7 0,6 2 0,4 3-222,3 5 0,-5-6 0,5 4 0,-1-1-445,1-2 1,-7 0 0,2-8 0,-6 3-725,-1-2 0,-8-4 0,0-1 901,2-1 0,-7 1 0,0-1 0</inkml:trace>
  <inkml:trace contextRef="#ctx0" brushRef="#br0" timeOffset="949">1188 1277 8075,'0'-12'1530,"0"2"0,0 12-1307,0 6 0,8-3 0,2 10-658,2 2 1,-4-4 0,7-1 434,2-2 0,3 7 0,2-4 0</inkml:trace>
  <inkml:trace contextRef="#ctx0" brushRef="#br0" timeOffset="1081">1300 919 8063,'-12'-15'88,"2"0"195,0-3 0,0 6-725,-5-3 442,5 10 0,20-15 0,3 8 0</inkml:trace>
  <inkml:trace contextRef="#ctx0" brushRef="#br0" timeOffset="1334">1592 0 8063,'22'0'191,"0"10"1,1 7 0,-1 11 284,1 9 0,-1 15 0,0 11 0,1 9-223,-1 10 0,-2 13 0,-12-46 0,-1 1 0,-2 1 0,0 0 315,1 3 0,-2-1 1,-2 3-1,-1 0 1,1 4-1,-2 0 1,-3 1-1,-4 0-222,-3-2 0,-2-1 0,-3-2 0,0-3 0,-15 37 0,-7-3-660,-6-5 0,6-7 1,2-18-1,3-9-656,4-9 1,3-21 969,3-3 0,10-10 0,2-5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03.36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68 0 8019,'-15'8'163,"0"-1"0,10 3 207,-3-2 1,-1-3-1,1 10-24,3 2 1,3-4 0,2 2-68,0 2 0,0 3-206,0 2 0,2-2 0,3-2 1,5-6-96,2-2 1,3-2 0,8-6-344,-1 6 1,1-6 0,-1 5-1363,0-4 1727,1-3 0,-1-10 0,1-2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03.59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 45 8019,'-12'-23'820,"2"11"1,0 2-1,-3 10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05.3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46 247 8331,'-15'2'933,"0"6"1,10-3 0,-3 10-591,6 2 1,2 3-1,0 2-100,0 1 1,0-1-1,2 0-55,6 1 0,4-11 1,11-2-314,-1 0 0,0-7 0,1 4 0,-1-4-660,1-3 1,-1 0 0,-2-3 0,-3-2 784,-2-2 0,0-11 0,8 6 0</inkml:trace>
  <inkml:trace contextRef="#ctx0" brushRef="#br0" timeOffset="148">113 67 8362,'-8'-15'0,"-2"3"1282,-2 2 1,4 0 1067,-6 3-2444,9 4 94,-5-7 0,20 10 0,2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14.26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448 1 8155,'-22'20'37,"2"-3"0,3-2 98,2 2 0,0 11 0,-8 4 1,3 3 27,6 5 1,-6 2-1,5 3 1,-5 2-134,-3 6 0,1-6 0,2 5 0,3-7-380,2-8 1,7-4-1,-4-11 1,-1 0-857,1 1 1206,7-11 0,-15 8 0,8-7 0</inkml:trace>
  <inkml:trace contextRef="#ctx0" brushRef="#br0" timeOffset="231">0 45 8155,'0'-22'0,"3"10"-53,4 4 1,-2 8-1,8 8 1,-1 9 894,1 10 0,2 8 1,7 10-1,0 2-400,1 6 0,-1-4 0,3 9 0,2-1-430,3 0 0,3 1 0,-6 1 1,3-6-430,-3-6 0,6-10 0,-3-2 0,-3-3-2229,-2-4 2646,-13-13 0,18 5 0,-5-8 0</inkml:trace>
  <inkml:trace contextRef="#ctx0" brushRef="#br0" timeOffset="551">673 606 11993,'0'22'441,"0"-7"0,2-3-942,5-2 0,6-2 1,9-8-1918,1 0 2418,-1 0 0,1 0 0,-1 0 0</inkml:trace>
  <inkml:trace contextRef="#ctx0" brushRef="#br0" timeOffset="664">740 359 8315,'-23'-2'833,"1"-6"1,7 6-415,0-6-419,10 6 0,-5 2 0,10 0 0</inkml:trace>
  <inkml:trace contextRef="#ctx0" brushRef="#br0" timeOffset="1501">1300 650 8007,'-23'-22'3245,"9"7"-1252,-1 0-3181,10 10 1188,-5-5 0,10 0 0,0-2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23.22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0 404 8075,'15'0'180,"0"0"0,0 0 1,7 0-1,1-3 155,-1-4 0,3 4 0,2-4 1,6 2-323,2-3 0,2 6 0,5-6 0,-2 3-687,-3-2 0,-9 4 0,4-4 674,1 4 0,-9-7 0,9-2 0</inkml:trace>
  <inkml:trace contextRef="#ctx0" brushRef="#br0" timeOffset="214">247 0 7722,'-13'10'-92,"3"-5"1,10 10 0,0 3 801,0 1 0,0 14 1,0 4-1,0 6-105,0 1 0,8 11 0,-1 5 0,-2 2-522,-2-2 1,-1-5-1,3-11 1,2-1-980,-2-6 1,-2 3 895,-3-10 0,0 0 0,0-8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9:14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153 436 8204,'-22'-21'-252,"7"-1"245,1 0 1,-1 10 305,-7 5 0,8 7 0,2 7 0,2 8 39,5 4 1,-4 12-1,1 3 1,4 5 0,1 5 0,3-6 0,0 15 0,0-2-245,0 0 1,0 10 0,0-3 0,0 5-312,0 2 0,7 0 1,1 1-1,-1-1-303,3 0 0,-1 1 0,8-4 0,-5-3-116,-2-9 1,7-16 0,-3-10 0,6-9 635,2-5 0,-1-13 0,1-9 0</inkml:trace>
  <inkml:trace contextRef="#ctx0" brushRef="#br0" timeOffset="301">588 698 8204,'0'-22'196,"0"0"1,0 0 142,0 1 1,-2 9 0,-6 4-130,-6 6 1,-3 12 0,0 7-1,2 9-71,-1 10 1,-1 6 0,0 4 0,5 4-59,2 8 1,3-2-1,7 2 1,0-2-75,0-8 0,9 1 1,6-18-1,4-2 318,3-5 0,0-7 1,0-17-1,2-2 205,5-5 1,-5-15 0,5-17 0,-5-9-263,-2-10 1,-8 2 0,-1-2 0,-4-3-243,-4-2 1,-2 5 0,-3 3 0,-3 2-293,-4 4 0,2 3 1,-7 3-1,0 1-1719,0 6 1,4 12-780,-6 9 2764,9 11 0,-14 4 0,7 12 0</inkml:trace>
  <inkml:trace contextRef="#ctx0" brushRef="#br0" timeOffset="435">893 1177 8574,'-12'-10'-364,"2"8"364,20-18 0,-8 18 0,8-8 0</inkml:trace>
  <inkml:trace contextRef="#ctx0" brushRef="#br0" timeOffset="868">1350 611 9199,'22'0'148,"7"0"0,3 0 1,1-3-254,6-4 1,9 2 0,6-7-1,1 0-309,6 0 1,-5-3 0,-1-6 0,-4-1 413,-10 0 0,3 0 0,-10 0 0</inkml:trace>
  <inkml:trace contextRef="#ctx0" brushRef="#br0" timeOffset="1119">1633 436 8216,'-43'8'95,"-1"1"0,3 4 162,5 3 1,-5 4 0,7 2-1,-2-1 94,-1 1 0,18 7 0,-3 0 0,5-2-334,5-3 1,2-2 0,15 0-66,10-1 1,2-6 0,17-3 0,-1-2 48,1-6 0,3 6 1,6-3-1,3 1-292,5 1 0,-8-4 0,3 7 0,-7 0 355,0 1 0,-8-1 0,-2 5 1,-4-3 226,-4 3 1,-9-5-1,-4 3 1,-8 4 184,-8 8 0,-6-3 0,-18 5 0,-9-5-618,-7-2 0,-10 7 0,5 0 1,-1-3-880,1-1 0,2-4 1021,8 1 0,-1 0 0,1 0 0</inkml:trace>
  <inkml:trace contextRef="#ctx0" brushRef="#br0" timeOffset="1368">2200 1 8319,'14'24'0,"1"5"199,2 7 0,2 6 0,0 4 0,-2 4 229,-2 8 1,-8 5 0,5 5 0,-2 2 29,-5 3 1,-5-1-1,-8-4 1,-6 5-195,-6 7 0,-9 4 0,-2 3 1,-3-2-640,-5-5 0,-2-5 0,0-15 0,2-6 375,3-11 0,9-14 0,-4 3 0</inkml:trace>
  <inkml:trace contextRef="#ctx0" brushRef="#br0" timeOffset="1651">2766 763 8077,'-12'-10'367,"2"6"1,12-8 0,6 2 52,6 5 0,8 3 1,7 2-1,7 0-403,5 0 0,3 0 0,-1 0 1,1-3-410,0-4 0,-1 4 1,1-4-1,-3 2-911,-5-2 1303,-4-5 0,-11-10 0,1 0 0</inkml:trace>
  <inkml:trace contextRef="#ctx0" brushRef="#br0" timeOffset="1852">3027 349 8184,'-12'22'3,"-5"0"0,7 0 1,1 2 164,-1 5 0,-5 5 0,8 9 0,2 1 110,3-1 1,2 3-1,0 5 1,0 5-153,0 0 1,0-1-1,0-6 1,2 1-394,6-1 0,-4-6 0,9-6 0,-1-8-1165,0-5 1432,2-12 0,8 7 0,0-7 0</inkml:trace>
  <inkml:trace contextRef="#ctx0" brushRef="#br0" timeOffset="2086">3571 284 8171,'13'0'697,"-1"10"0,-8 4-462,4 6 0,-1 9 1,-7 2-1,2 3-176,6 5 0,-6 9 1,5 3-1,-4 0-241,-3 2 1,2-7-1,3 5 182,2-5 0,1-3 0,-8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38.3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45 874 9593,'0'22'0,"0"3"430,0 5 0,10 8 0,5 14 1,2 8-126,-2 4 0,5 11 0,-7 2 0,2 3-525,0 4 0,-8 9 0,5-4 0,-2-12-1073,-5-12 0,-2-10 1293,-3-10 0,-10-10 0,-3-3 0</inkml:trace>
  <inkml:trace contextRef="#ctx0" brushRef="#br0" timeOffset="248">0 516 8129,'25'-23'-72,"5"1"0,5 2 1,10 5-1,-1 10 497,1 10 1,8 7 0,-1 13 0,-2 5 353,-3 7 0,-10 6 1,-2-1-1,-5 0-482,-10 3 1,0-5 0,-13 12-1,-4-4-208,-8-4 0,-18 1 0,-14 3 0,-5-1-372,-3-2 1,0 2 0,0-17 0,0-5-362,1-8 1,1 1 0,6-11-1,7 1-1758,5 1 2402,3-6 0,-1-3 0,1-12 0</inkml:trace>
  <inkml:trace contextRef="#ctx0" brushRef="#br0" timeOffset="1117">1322 45 8168,'-15'-12'-63,"3"2"0,-1 2 22,1 1 0,-3-1 0,-7 8 491,-1 0 0,1 13 0,-1 7 0,1 12-204,0 10 0,-8 8 0,0 20 0,0 4-63,-2 9 1,19-36 0,1 3 0,-3 3 0,0 1 0,2 3 0,1 0-43,0 3 1,1 0 0,4 0 0,2-1 0,1-4 0,1 0 0,1-3 0,1 0-71,1 45 0,17-17 0,8-13 0,8-14-272,7-14 1,-1-9 0,1-12-1,-2-6-1007,1-2 1,1-5 1207,-2-12 0,4-6 0,-7-9 0</inkml:trace>
  <inkml:trace contextRef="#ctx0" brushRef="#br0" timeOffset="1348">1815 381 8358,'-10'32'904,"5"3"0,-12 13 0,-6 4-503,-4 8 0,-5 4 1,4 6-1,-4 5-555,-3 7 0,0 5 1,-5 0-1,5-2-1031,3-3 1,2-12-1,8-6 1185,-1-16 0,1-13 0,0-13 0</inkml:trace>
  <inkml:trace contextRef="#ctx0" brushRef="#br0" timeOffset="1564">1300 314 8069,'12'15'-28,"-4"0"0,-6 2 180,-2 3 1,0 2 0,3 3 0,4 5 71,8 8 0,5 6 0,2 6 0,3 5 397,5 2 0,3 3 1,6 5-1,-1-3-340,2-2 1,2-11-1,3 6 1,-1-5-529,1-5 0,-10 2 0,-7-17 247,-11-3 0,3 8 0,-8 0 0</inkml:trace>
  <inkml:trace contextRef="#ctx0" brushRef="#br0" timeOffset="1950">2062 1277 8693,'22'0'1750,"0"0"-1715,1 0 0,2 0 0,2 0 0,3 0-624,-3 0 0,-2 0 589,-2 0 0,9 0 0,3 0 0</inkml:trace>
  <inkml:trace contextRef="#ctx0" brushRef="#br0" timeOffset="2113">2465 1031 8086,'-15'0'111,"0"0"0,-2 0 161,-3 0 1,2-8 0,-2 1 0,-5 2-142,1 2 0,-4 3 0,1 0 0,-3 0-1,3 0-130,-8 0 0,10 10 0,-8 3 0</inkml:trace>
  <inkml:trace contextRef="#ctx0" brushRef="#br0" timeOffset="2468">2958 605 8020,'0'-22'536,"0"12"0,-3 10 0,-2 12-373,-2 8 0,-11 13 0,6 1 0,-3 4-153,0-1 0,0 3 1,-5 10-1,3 4-716,2 4 1,0-9 705,-7 4 0,-1 4 0,1 0 0</inkml:trace>
  <inkml:trace contextRef="#ctx0" brushRef="#br0" timeOffset="2697">2555 605 8012,'22'0'29,"0"3"323,1 4 0,-1 6 1,1 9-1,-1 0 92,0 1 1,8 7-1,3 2 1,1 3-192,6 5 1,-7-5-1,-1-1 1,-2-1-529,0-6 1,0 6 0,-8-4-1,0-1-629,1-3 0,-8-10 904,0 0 0,0-10 0,7 4 0</inkml:trace>
  <inkml:trace contextRef="#ctx0" brushRef="#br0" timeOffset="2932">3249 1008 10243,'0'23'241,"8"-8"1,-1 0 0,1 0-459,1-3 0,-4 6 0,8-8 217,-3 2 0,7 3 0,-4 7 0</inkml:trace>
  <inkml:trace contextRef="#ctx0" brushRef="#br0" timeOffset="3063">3339 807 8127,'-10'-13'-869,"5"-4"-127,-10 9 996,10 1 0,-5 7 0,10 0 0</inkml:trace>
  <inkml:trace contextRef="#ctx0" brushRef="#br0" timeOffset="3483">3675 135 8294,'10'44'216,"5"1"0,12 3 1,3 6-1,0 14 185,2 11 0,-19-31 0,-1 1 0,2 3 0,0 1 1,-4 1-1,-3 1-152,-2 1 0,-3 0 1,-1 5-1,-4 0 0,-3 3 1,-3-1-1,-5 2 1,-4 0-227,-4-1 0,-4-1 0,-2-1 0,-3-2 1,-4-6-1,-3-1 0,1-3 0,0-1-38,0-2 1,1-4-1,-23 19 1,9-9 0,10-21 72,10-15 0,5-7 1,3-10-1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35.6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1 802 9170,'10'-12'318,"5"4"1,7 6 0,8-1 0,10-2-243,10-2 1,17-8 0,18 5 0,7 0-62,5 0 1,-44 2 0,1-1 0,-3 1 0,0 1 0,1-2 0,0 0-127,1 2 1,-1-1 0,33-9 0,-6 9 0,-14 1 110,-13-3 0,-14 7 0,-6-6 0</inkml:trace>
  <inkml:trace contextRef="#ctx0" brushRef="#br0" timeOffset="400">315 959 8039,'-30'0'245,"0"0"1,-7 7 0,7 1 408,2-3 1,13 0-531,8 2 1,14-4 0,11 4 0,7-4-22,5-3 0,9 0 1,-1 2-1,4 3-158,3 3 1,0-1 0,-1-7 0,1 3-89,0 4 0,-10 3 0,-5 8 0,-8-3 68,-7 2 0,-5 10 1,-10 8-1,-5 5 45,-10 7 0,-12 16 0,-25 1 0,-8 8 52,-5 1 1,-2-4-1,0-4 1,-1-3 79,1-2 1,12-15-1,11-5 49,11-15 0,21-20 0,14-5 0,18-15 9,15-13 0,17 1 0,8-8 0,5 3 225,2 4 1,0-4 0,3 2-1,2 5-37,3 8 0,0-1 0,-8 11 0,0 2-574,0 2 0,-10 3 0,-4 0 0,-8 0-989,-8 0 1,-7 10-1,-15 8 1215,-8 9 0,-24 8 0,-8 10 0</inkml:trace>
  <inkml:trace contextRef="#ctx0" brushRef="#br0" timeOffset="683">203 2483 8046,'-13'2'3255,"3"3"-2562,0 3 0,8 9 1,-6-2-660,6 5 1,9 2 0,3 1-1,3-3-266,4-5 1,3 2 0,2-10 0,1 1 231,-1 2 0,11-8 0,1 8 0</inkml:trace>
  <inkml:trace contextRef="#ctx0" brushRef="#br0" timeOffset="814">315 2147 8046,'-23'0'0,"1"0"1772,-1 0-600,1-10-1691,10 7 1,4-7 0,16 10 518,6 0 0,6 0 0,3 0 0</inkml:trace>
  <inkml:trace contextRef="#ctx0" brushRef="#br0" timeOffset="1015">606 2505 8026,'12'-10'97,"8"8"1,-5-6 0,5 6 442,3 2 0,-1-3 0,0-2 0,3-2-313,5 2 0,-5 2 0,7 3 0,-2-2-327,0-6 0,0 6 0,-8-6 100,1 6 0,-1-8 0,1-3 0</inkml:trace>
  <inkml:trace contextRef="#ctx0" brushRef="#br0" timeOffset="1197">583 2259 8208,'-22'0'1138,"10"2"27,4 6 1,8-6-944,8 5 1,4 3 0,13-2 0,2-3-423,3-3 1,10-2 0,-3 0 0,3 0-956,-2 0 1,4-2 0,-5-6 1154,6-7 0,1-4 0,1-4 0</inkml:trace>
  <inkml:trace contextRef="#ctx0" brushRef="#br0" timeOffset="1314">1144 2102 8026,'22'-10'294,"0"-5"1,-2 2 0,-2 1 694,-3 2 1,-3 5-454,3 12 0,3 6 0,-11 9 0,0 3-415,3 5 1,-7-3 0,7 8-1,-3 0-538,1 0 1,-1-5 0,-7 5 416,0-3 0,10 8 0,3-5 0</inkml:trace>
  <inkml:trace contextRef="#ctx0" brushRef="#br0" timeOffset="1835">337 152 8014,'0'23'-602,"0"-1"1150,0 1 1,0-1 0,0 0 425,0 1 1,0-8 101,0 0-887,0-10 0,0 2 0,2-14 0,3-8-161,3-5 0,2-5 1,-5-2-1,5-3-83,2 2 0,-4-4 0,7 2 0,0 3 123,-3 2 0,8 5 0,-5 5 1,5 5-46,2 0 1,-4 7-1,-1-1 1,3 8-231,-3 11 1,1 8 0,4 4 0,1 6-2690,-1 1 2896,1-6 0,-1 14 0,0-7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32.6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113 583 8046,'0'-12'551,"0"2"1,0 27-1,0 5-323,0 3 0,0 10 0,0 3 0,0 4-103,0 3 0,-3 9 1,-2 6-1,-2 5-217,2 2 1,2 3 0,3 2-1,0 0 38,0-7 0,0-8 1,0-14-1,0-6 277,0-7 1,3-8 0,4-7 22,8-7 1,-2-6 0,2-4-1,2-6 28,3-7 1,5-5 0,2-2 0,3-1-276,-2 1 1,4 0 0,-2 2-1,-3 2-300,-2 3 1,0 0-1,2-5 1,1 3-181,-8 2 1,2 3 0,-9-6 0,1 6-1974,1 2 2454,-10-8 0,15 6 0,-7-10 0</inkml:trace>
  <inkml:trace contextRef="#ctx0" brushRef="#br0" timeOffset="232">1 628 8046,'22'-13'202,"-7"-4"0,0 7-4,2-2 1,6 7 0,4-5 0,3 2-341,-2 1 1,-1-1-1,3 6 1,5-3-240,0-3 0,4 1 0,-6 7 381,2 0 0,-8 0 0,5 0 0</inkml:trace>
  <inkml:trace contextRef="#ctx0" brushRef="#br0" timeOffset="431">46 874 8888,'22'0'-198,"0"0"1,3 0 0,5 0 0,8-2 197,4-6 0,3-4 0,-1-11 0</inkml:trace>
  <inkml:trace contextRef="#ctx0" brushRef="#br0" timeOffset="1201">1861 449 7988,'0'-10'451,"0"10"0,-3 12 0,-2 18 1,-5 7-321,-2 6 1,4 1-1,-7 4 1,0 4-267,3 8 1,-8 4 0,5 4 0,-5-1-154,-2 0 0,7-2 288,0-5 0,0-6 0,-8-9 0</inkml:trace>
  <inkml:trace contextRef="#ctx0" brushRef="#br0" timeOffset="1431">1480 605 8059,'7'23'-30,"3"-3"1,0-3 227,0-2 0,7 0 1,-2 7-1,5 3 86,3 5 1,7-5-1,2 7 1,0-2-394,1 0 0,6 8 0,-4-6 1,3-2 108,-1-5 0,-10 12 0,6-12 0</inkml:trace>
  <inkml:trace contextRef="#ctx0" brushRef="#br0" timeOffset="1750">1704 112 7963,'-38'10'0,"3"5"219,3 5 1,-5 3 0,7 2 0,2 4 216,4 9 1,-6 14 0,2 8 0,6 5-101,5 2 0,4 2 1,-2 6-1,8 5-222,4-1 1,3 16-1,0-5 1,0 2-2,0 0 0,10-5 0,5-7 0,5-11-94,2-6 0,1-21 1,2 0-1,2-7-1095,3-7 0,10-13 0,-5-8 0,2-7 1076,0-7 0,11-6 0,9-9 0</inkml:trace>
  <inkml:trace contextRef="#ctx0" brushRef="#br0" timeOffset="1999">2197 202 7963,'15'22'4,"-3"1"0,0 2 152,1 5 1,-6 2 0,8 10 0,0 1 295,-2 4 1,4 13-1,-7-1 1,0 6-5,0 2 1,-3 11 0,-7 4 0,0 5-398,0 3 1,0 7 0,-2-3-1,-3-7-310,-2-9 1,-11-11 0,6-8 0,-3-9-1089,0-10 1,7-15-485,-7-10 1831,0-10 0,3-5 0,2-13 0</inkml:trace>
  <inkml:trace contextRef="#ctx0" brushRef="#br0" timeOffset="2181">2667 1345 7963,'8'-15'170,"-1"0"1,3 7-171,-3-6 0,6-1 0,9-8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45.060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2039 12592,'0'-15'-1485,"0"0"1247,0-2 1,0 5 0,0-3 70,0-3 0,0-2 0,0-2 0,2-1 174,6 1 1,-3 0-1,10-1 1,0 1 42,-3-1 1,8 1-1,-5 0 1,5-3-45,2-5 0,1 5 0,1-5 0,4 3 22,2-3 1,2 5-1,-2-7 1,5 2 19,0 0 1,7-8 0,-7 9-1,2-1 74,1-3 0,-1 8 0,5-7 0,-2 2 58,-3 0 1,1-2 0,9 2 0,3-5-18,2 0 0,3-7 0,-5 7 0,4-2-53,4 0 1,-1-1 0,5-4 0,-5 2-32,-2 3 0,0 9 0,-5-2 0,2 6 14,-2 1 1,-3 3 0,-2 3 0,-3 4-60,-4 3 1,1-5-1,-6 8 1,-1 2-72,1 3 0,4 2 1,-5-3-1,1-2 9,-1-2 0,5-1 0,-4 8 0,-1-2 16,0-6 0,6 6 1,-6-6-1,0 6 10,1 2 0,-3 0 1,-8 2-1,1 3-40,-1 3 1,0 7-1,1-5 1,-1 2-91,1 5 0,-1-4 0,0 2 0,1 0 51,-1-3 0,1 8 1,2-7-1,2 1 17,3 1 1,0 0 0,-5 5 0,2-2 67,3-3 1,7-3 0,-4 6-1,1-4 46,6 4 1,-5-6-1,2 1 1,3-3-81,3-5 1,1-3-1,1-2 1,0 0-6,0 0 1,7-2 0,0-3 0,1-5-54,1-3 1,-9-2-1,3-7 1,-9 0 8,1-1 1,-7 8 0,-4 0 369,-4-2 0,-10-3 0,-2-2-118,-3-1 0,-3 1 0,-9 2 1,-3 2-147,-3 3 0,-2 3 0,5-5-76,-2 2 1,-1 0-113,8-8 0,3 8 186,4 0 1,-2 10-1,10-2-4,3 4 1,-6 3 22,3 0 1,-8 0-1,6 3-97,-3 4 1,0 3-1,-5 8 1,5-6 12,2-2 0,-4 8 0,7-3 97,2 5 1,3 2 0,0 0 0,-3 1 71,-2-1 0,0-7 0,10 0 1,2 2-24,3 3 1,3 3-1,-6-3 1,5-3-69,3-2 1,-7-3 0,4 6 0,0-6-87,6-2 0,-6 0 0,-2-5 0,-3 3-62,3-3 1,-5-3-1,5-2 1,-5 0-6,-3 0 0,3 0 0,3-2 1,2-6 9,-3-7 1,-2 3 0,-3-3 0,1-3 27,-1-1 0,8-11 1,0 0-1,-3 2 35,-2 4 1,-3 1-1,3 1 1,3-1-13,2 1 0,7 2 0,-5 3 1,3 4 31,5 3 1,2-5 0,6 5 0,4 0 63,8 0 0,4-5 0,9 5 0,6 0-55,11 1 1,7-6-1,-2 7 1,4 3 129,-48 4 1,0 0 0,4 0 0,0 2 0,2-1 0,0 0 0,-3 0 0,-1 0 189,-1-2 0,-2 4 0,40 15 0,-8 8 0,0 5-231,-2 2 0,-3 6 1,-7-6-1,0 3-193,-3 5 1,5-1-1,-15 1 1,-2-2-299,-10 1 1,-3 4-1,-9 4 1,-1 3-1043,0 2 1393,-2 0 0,3-7 0,1 0 0</inkml:trace>
  <inkml:trace contextRef="#ctx0" brushRef="#br1" timeOffset="1147">7440 516 8446,'-13'-10'1139,"3"7"0,13-7 0,4 10-922,8 0 1,5 0 0,2 0-1,3 0-184,5 0 1,3 0 0,4 0-1,-5 0-669,1 0 0,-8-2 0,4-3 0,-4-3 636,-2 3 0,-1-7 0,0-1 0</inkml:trace>
  <inkml:trace contextRef="#ctx0" brushRef="#br1" timeOffset="1347">7462 314 8277,'-15'0'107,"0"-2"163,-2-6 1,-1 3 496,3-10 0,8 10 1,14-2-286,8 4 1,8 3-1,4 0 1,5 0-355,3 0 0,3-7 1,6-1-1,-1 3-737,-6 3 0,5 2 0,-7 0 0,3 0-1803,-1 0 2412,-10 0 0,16 0 0,-8 0 0</inkml:trace>
  <inkml:trace contextRef="#ctx0" brushRef="#br1" timeOffset="1582">8179 0 8512,'0'18'1301,"2"2"0,3 5-758,3-1 1,7 11 0,-5 3-1,2 4-590,6 3 0,-6 0 0,3-1 0,3 1 47,1 0 0,4-10 0,-1-3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48.86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1 359 9037,'15'-7'0,"0"-1"349,2 3 1,11 3 0,4 2 0,3-3-85,5-4 0,9 4 1,6-4-1,2 5-481,6 2 0,-6-3 1,0-2-1,-2-2-1410,-5 2 1626,-13 2 0,5-7 0,-7-2 0</inkml:trace>
  <inkml:trace contextRef="#ctx0" brushRef="#br0" timeOffset="214">46 113 8369,'0'-15'466,"2"2"1,6 1 129,7 0 0,7 4 0,8-4 1,7-1-60,5 1 0,13 7 1,5-3-1,5 6-658,2 2 0,-2 0 0,-6 0 0,-9 0-742,-10 0 863,-8 10 0,1-8 0,2 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51.46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155 852 8004,'-10'-13'921,"5"3"-374,-10 10 1,10 3 0,-3 4 0,6 8 12,2 5 0,0 3 0,0-1 0,2 3-153,6 5 1,-6-3-1,8 10 1,-2 3-268,-1 3 0,3 1 0,-5 1 0,5 0-138,2 0 1,1-8-1,4-2 1,-2-3-173,3-4 1,4-11-1,5-4 1,3-3-121,-2-5 1,4-5 0,0-8 0,3-7-284,5-5 0,0-5 0,0-2 0,-5-5-33,-3-3 1,0 7-1,-7-1 606,-2 4 0,4-8 0,-14-2 0</inkml:trace>
  <inkml:trace contextRef="#ctx0" brushRef="#br0" timeOffset="229">20 785 8366,'-12'-23'33,"4"1"0,16 7 0,9 0 0,8-3 153,5-2 0,12 6 1,1-1-1,6-3-126,1-2 1,7 5-1,3 0 1,2 0-551,-2 3 0,-5-5 0,-10 9 0,0 3-873,-1 3 1363,-19 2 0,5 0 0,-17 0 0</inkml:trace>
  <inkml:trace contextRef="#ctx0" brushRef="#br0" timeOffset="395">244 807 8058,'-37'7'0,"2"3"-9,3 3 1,2-6-1,7 6 1,1-3 2044,0-5-1777,-1 7 0,21-9 1,12 4-1,14-4-248,14-3 1,7 0-1,4 0 1,6 0-599,2 0 0,3 0 0,7 0 0,1 0 587,-1 0 0,0-10 0,0-3 0</inkml:trace>
  <inkml:trace contextRef="#ctx0" brushRef="#br0" timeOffset="700">1723 672 8173,'0'-22'1466,"0"0"-1245,0 9 1,0 13 0,0 15 0,0 8 31,0 6 1,-2 4 0,-3 9-1,-5 0-179,-3 6 1,1 2 0,-6-3-1,3 3-685,-2 2 1,4 0 0,-1-7 610,-4 0 0,-2-10 0,-2-3 0</inkml:trace>
  <inkml:trace contextRef="#ctx0" brushRef="#br0" timeOffset="912">1208 628 8148,'15'15'21,"0"-3"0,2 1 206,3-1 0,2 3 1,3 7-1,5 1 260,7-1 0,13 8 0,5 2 1,2 3 179,5 5 1,1-5-1,-1 0 1,-5 0-860,-2-1 0,-3-6 1,-9 2-1,-6-5 192,-7-3 0,-5 0 0,-3 1 0</inkml:trace>
  <inkml:trace contextRef="#ctx0" brushRef="#br0" timeOffset="1348">2014 359 8114,'0'-15'-11,"0"0"1,3 0 426,4 3 0,-2-6 1,8 8-1,-1 0-5,1 0 1,2-5 0,9 5 0,4 0-80,2 0 0,7 3 0,-5 7 1,1 0-181,-1 0 0,-2 0 0,-8 2 1,1 3-221,-1 3 0,-9 9 0,-6-2 0,-4 5-137,-3 3 1,-3 6 0,-4 4 0,-11 2-9,-9 5 0,2-6 0,-5 1 0,5-2-32,3-6 0,7-2 950,0-3-731,10 1 1,5-11 0,15-4 0,5-8-690,2-8 0,8 3 1,0-7 714,-3 2 0,8-8 0,0 6 0</inkml:trace>
  <inkml:trace contextRef="#ctx0" brushRef="#br0" timeOffset="1649">1432 180 8023,'-33'22'-21,"1"10"1,-5 6 0,7 6 212,5 9 1,2 4 0,1 10 0,2 0 448,5 1 0,5 1 1,10 4-1,0 4-297,0 2 0,10 4 0,5 4 0,5-5-274,2-7 1,8-8 0,3-7 0,4-8-226,10-5 1,-2-19 0,10-6-1,-3-5-764,1-4 1,9-3 0,-2-13 918,4-4 0,3-16 0,1-11 0</inkml:trace>
  <inkml:trace contextRef="#ctx0" brushRef="#br0" timeOffset="1879">2462 0 8023,'23'0'1,"-1"0"0,1 0 1,-1 3-1,0 7 513,1 12 1,2 13-1,2 17 1,3 11 85,-3 9 1,-2 7 0,-2 11 0,-1 0-9,1-1 0,-9 1 0,-1 0 0,-3 2-462,-5 5 0,-13-3 0,1-44 0,-3 0 0,-15 42-569,-5-12 1,-10-18-1,5-12 1,-2-8 438,0-5 0,9-9 0,-4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50.75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0 291 10317,'5'-12'819,"7"2"1,13 3-382,8-1 1,7-2 0,9 5 0,4-2-170,-4 2 0,9 0 0,-1 0 0,3-3-419,-1 3 1,-11 3-1,-1 2 1,-10 0 149,-4 0 0,-3 0 0,-8 0 0</inkml:trace>
  <inkml:trace contextRef="#ctx0" brushRef="#br0" timeOffset="165">224 67 8073,'-15'-7'1851,"0"-1"-1450,10-9 1,5 15-1,15-6 1,8 6-280,6 2 1,6 0 0,13 0 0,1 0-643,4 0 520,-1 0 0,3-10 0,2-3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2:54.56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1 897 10531,'30'0'663,"2"0"1,3-2-422,5-6 1,12 3 0,5-7-1,3-1-188,0 1 1,-11 7 0,1-3-55,-10 6 0,-8-8 0,-9-3 0</inkml:trace>
  <inkml:trace contextRef="#ctx0" brushRef="#br0" timeOffset="1114">1099 449 8140,'0'-22'-122,"2"-1"0,6 1 59,7-1 0,2 1 0,0 2 1,-2 3 364,3 2 1,2 10 0,2-3-1,0 6 34,1 2 0,-1 0 1,1 0-1,-1 0-122,1 0 0,-1 2 0,-2 6 0,-3 7-47,-2 4 0,-10 4 0,3-1 0,-6 3-158,-2 5 0,-10 5 0,-5 10 0,-7 0-254,-8-1 0,5 4 1,-7 1-1,2 4-73,0-3 1,-2-3 0,4-5-1,-2-4-80,3-9 1,5-4-1,4-5 358,3-5 1,10-15-1,0-15 1,10-7 473,10-8 1,8 5 0,6-5-1,6 8 116,0 7 1,5 5 0,-8 10-1,1 0-561,-1 0 0,5 2 0,-7 6 1,-2 7-261,-3 5 0,-6 10 0,-1-1 0,-6-1 271,-2-3 0,8 7 0,-6 3 0</inkml:trace>
  <inkml:trace contextRef="#ctx0" brushRef="#br0" timeOffset="1415">1995 337 8123,'12'-23'-102,"-4"1"1,-6 7-1,-2 0 2078,0-2-1451,0 7 0,0 2 0,-2 16 0,-3 9 70,-3 11 0,-7-1 1,5 13-1,1 5-61,-1 4 1,-5 11 0,7-8 0,3-2-253,3-2 1,2-11 0,2-2 0,6 0-99,7-1 1,12-9-1,5 0 1,3-10-483,5-5 1,5-2-1,5-8 1,2 0-655,-2 0 0,-3-10 0,-5-5 0,-2-3-927,-3 3 1,-12-5 1878,-2 6 0,-1-16 0,-9-5 0</inkml:trace>
  <inkml:trace contextRef="#ctx0" brushRef="#br0" timeOffset="1612">1883 337 8097,'0'-23'232,"0"1"1,10 0 0,5 2-1,5 2-180,2 3 0,8 0 1,2-4-1,3 1-86,5 3 0,10 10 0,2-5 1,-2 3-165,-3-1 0,-2 1 1,-3 7-1,-2 0-28,-3 0 0,-9 7 226,2 1 0,-5 9 0,-3-4 0</inkml:trace>
  <inkml:trace contextRef="#ctx0" brushRef="#br0" timeOffset="1761">2040 516 8097,'-23'8'198,"1"-1"0,2 3 0,3-5 79,2 2 1,10 3 0,0-5-1,10 3-230,10-3 1,12-3 0,8-4 0,5-3-491,7-3 1,3-9-1,-3 5 443,5-1 0,6-17 0,9 5 0</inkml:trace>
  <inkml:trace contextRef="#ctx0" brushRef="#br0" timeOffset="2166">3294 382 8032,'13'-23'189,"-6"1"0,-4-1 0,-1 4 1,3 1 2091,3 3-1972,-1 10 0,-7-2 0,0 17 1,0 12-216,0 13 0,-10 0 1,-5 2-1,-2 3-208,2 2 0,-5 3 1,5 0-1,-5 0-817,-2 0 0,7-3 0,0-2 931,-2-3 0,-3 0 0,-3 8 0</inkml:trace>
  <inkml:trace contextRef="#ctx0" brushRef="#br0" timeOffset="2361">2936 292 8032,'15'0'-364,"0"3"693,2 4 0,3-2 0,3 10 1,1 5 29,6 7 1,-2 1 0,9 7 0,3-1-653,2 1 1,3 0 0,0 5 0,0-3 292,-1 3 0,-9 2 0,-2 3 0</inkml:trace>
  <inkml:trace contextRef="#ctx0" brushRef="#br0" timeOffset="2649">3138 1 8032,'-45'25'0,"0"2"0,0 8 416,0 7 0,11-2 1,4 12-1,5-2 204,2 2 0,8-2 0,3 10 0,2 2-286,5 3 1,3 2 0,4 0 0,5 1-330,8-1 1,5-2-1,5-6 1,3-9-596,1-10 0,11-8 0,-5-12 1,3-5-1158,-1-7 1747,0-6 0,18-12 0,2-2 0</inkml:trace>
  <inkml:trace contextRef="#ctx0" brushRef="#br0" timeOffset="2878">3608 23 8032,'23'10'-7,"-1"3"0,0 9 0,1 3 530,-1 5 0,1 5 1,-3 9-1,-3 4 26,-2 4 1,-3 5 0,6 8 0,-6-3 34,-2-2 0,-2-3 1,-8 6-1,-3-6-531,-4-2 0,-8 4 1,-13-6-1,-4-1-854,-3 3 1,5-18 0,-5 0 0,3-9-2501,5-6 3301,12-9 0,-15-3 0,5-10 0</inkml:trace>
  <inkml:trace contextRef="#ctx0" brushRef="#br0" timeOffset="3413">4280 987 7930,'-22'0'74,"0"0"1,-1 0 0,1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3:03.3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2040 8374,'-15'0'-423,"2"-3"46,3-4 1,0 4 309,3-4 1,2 2 172,-10-3 1,10 3-86,-3-10 0,-2 8-59,3-8 1,0 8-3,7-8 0,0 0 54,0-8 0,0 1-4,0 0 1,7-1 0,3 1 0,2-1-7,6 1 0,9-1 0,3-1 0,0-4 0,2-2 1,-7 0 0,8 8 0,-4 0 42,1-1 1,8 1 0,-8-1 0,-1 1 54,4 0 0,-8 7 0,7 0 0,-2-3-48,0-2 1,2 0-1,-4 3 1,1 2-22,-1-2 0,-1 4 1,1-2-1,1 0-29,-1 3 0,-3-8 1,-3 8-1,3-3 87,5 0 0,-5 7 0,5-4 0,-5-1 7,-3 1 1,0 4 0,1-7 0,2 1-29,5 1 0,-3-4 0,8 7 0,0 0-75,0 0 0,-8-5 1,3 7-1,-3 1-60,3-3 0,-5 7 0,5-4 59,-5 4 0,-3 3 1,1 0-3,-1 0 0,0 0 1,1 0 14,-1 0 1,1 0 0,-1 0-126,0 0 0,1 0 0,-1 0 0,1 0 82,-1 0 1,0 0 0,1 0 0,-1-2 130,1-5 1,-1 4 0,0-4-30,1 4 1,-1 3 0,1 0 0,-1 0 6,0 0 1,1 0 0,-1 0 0,1-2-19,-1-6 0,1 6 1,-1-6-38,0 6 0,1 2 0,-1 0 0,1 0-38,-1 0 1,-7 0-1,0 2 1,2 3 20,3 3 1,3-1-1,-1-7 1,0 0 59,1 0 0,-1 8 0,1-1 0,-1-2-33,0-3 0,3 6 0,3-1 0,2 1-18,-3 2 1,-2-8-1,0 8 1,2-2 8,3-1 0,0 8 0,-8-7 1,1-3 182,-1-3 1,-7 6 0,0-1-149,2-2 1,3 0 0,3 0 0,-1 2-47,1-2 1,-1-2 0,3-3-54,5 0 0,-13 0 1,6-3-1,-4-2 42,1-2 1,-5-8-1,0 5 1,3 0 151,2 0 1,-5-5 0,-1 5-188,4-2 0,-6 7 1,1-5-50,-3 0 0,0 7 1,-3-7 28,8 1 1,-2 6-34,2-4 1,-8-3-5,8 2 0,-8-7 48,8 8 0,-7-8 21,7 7 0,-8-2 72,8 3 0,-7 2 433,7-10-391,-10 10 0,7-5-275,-5 10 237,-4-10 157,17 8 1,-15-8 32,10 10-166,-10 0-128,5 0 322,-10 0-407,0 0 1,7 2 90,1 6 1,2-6 0,-5 8 36,2 0 0,10 2 7,-2 11 0,5-1 0,3 1 0,-1-3 53,1-5 0,-1 4 0,0-4 0,1 5-40,-1 3 1,1-8 0,1 0 0,4 0-16,2-3 1,7 5-1,-5-9 1,3-3-30,5-3 0,-5 6 0,2-1 1,3-2-20,2-2 1,-4-3-1,-1 0 1,3-3 15,2-4 1,1 4-1,-4-7 1,-4 3 55,-2-1 1,7-7 0,-6 5 0,4 1-31,-1-1 0,-2-5 1,5 5-1,0 0-136,7 0 0,-7-8 0,10 6 0,-1-3 83,-1 0 1,1 0-1,1-7 1,2 2 23,-2 5 1,5-5 0,-3 7 0,1-1 55,1-1 1,-4 2 0,7-4 0,-2 4 11,-5 3 0,7 0 0,1 5 0,1-5-26,1-2 0,-8 7 0,8-5 0,2 3-21,3-1 0,0 1 0,-3 7 0,-5 0 13,-2 0 1,7 0 0,-4 0 0,-1 2-168,-5 6 1,3 4 0,-3 10 0,-2 1 117,-3-1 1,-2 1 0,-3 2 0,-2 2 138,-2 3 0,-9 2 0,6-4 1,-2 1-89,-6-1 1,-10 4-1,-2-2 1,3-3-557,2-2 561,2 8 0,1-8 0,-1 7 0</inkml:trace>
  <inkml:trace contextRef="#ctx0" brushRef="#br0" timeOffset="2366">561 494 8098,'0'22'-574,"0"-7"1,0 0 777,0 2 0,-3 3 0,-2 3 0,-2-1 140,2 1 0,0-1 1,0 0-1,-3 3-184,3 5 0,3-5 0,2 5 1,0-5-122,0-3 1,0 1 0,2-3 10,6-6 1,4 4-1,11-11 1,-1-2-59,1-2 0,-1-3 1,3 0-1,2-3-137,3-4 1,7 2-1,-4-10 1,2 0-150,4 3 0,1-8 0,0 5 0,-5-5-1092,-3-3 1386,-2 1 0,-7 0 0,-1-1 0</inkml:trace>
  <inkml:trace contextRef="#ctx0" brushRef="#br0" timeOffset="2634">493 359 8034,'-12'-10'78,"2"5"0,10-10 368,0-2 1,0 5 0,3-3 0,4 0-245,8 2 0,12-7 0,6 5 1,-1-2-106,0 2 1,8-5-1,-2 8 1,1-3-643,-1 0 0,4 7 0,-7-4 0,0 2-1721,-5 5 2266,-5 2 0,-3 3 0,0 0 0</inkml:trace>
  <inkml:trace contextRef="#ctx0" brushRef="#br0" timeOffset="2831">404 583 8098,'-23'10'647,"16"-7"0,12 4-472,15-4 1,10-3 0,0 0 0,7-3-227,5-4 0,3 4 0,0-7 1,0 3-283,0-1 0,-1 1 333,1 7 0,0-10 0,0-2 0</inkml:trace>
  <inkml:trace contextRef="#ctx0" brushRef="#br0" timeOffset="3101">1524 337 8098,'3'-15'125,"4"2"535,8 4 1,-2-6-187,1 7 0,-9 3-305,3 13 1,-6 4 0,-2 13-1,-2 2-136,-6 3 1,3 0 0,-7-5 0,0 5-84,-1 7 1,8-4-1,-5-1 1,3-2-669,-1 0 0,-7 7 0,8-7 718,2-3 0,-8-2 0,1-2 0</inkml:trace>
  <inkml:trace contextRef="#ctx0" brushRef="#br0" timeOffset="3330">1255 270 8098,'13'10'532,"-6"5"0,6 4 0,2 4-277,5-1 1,2 8 0,0 0-1,3-3-170,5-2 0,-5 8 1,7 2-1,-2-1-347,0-4 1,0-5-1,-10-2 1,-3-1-490,-2 0 1,-7-2 750,7-5 0,-10 5 0,5-7 0</inkml:trace>
  <inkml:trace contextRef="#ctx0" brushRef="#br0" timeOffset="3632">1457 1 8033,'-35'7'0,"5"3"0,5 0 428,3 0 0,-3 10 0,-2 0 1,-3 10 68,2 5 1,3 2 0,3 8 0,0 2-255,-1 5 1,11-4 0,4 7 0,6-3-144,2 0 1,7 3 0,6-5 0,4-1-383,8-6 0,5-1 0,0-10 1,7 1-637,6-1 0,-6-4 918,0-14 0,1 6 0,6-7 0</inkml:trace>
  <inkml:trace contextRef="#ctx0" brushRef="#br0" timeOffset="3847">1905 158 8033,'10'32'-65,"2"-5"1,11 11 0,-3 2 386,-5 2 0,5 5 0,-5 3 1,2 2 255,-2-2 1,-5 5-1,-10-3 1,0 0-537,0 3 1,-3-8-1,-7 6 1,-9-8-43,-9-8 0,-12 5 0,5-7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3:10.13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 1054 8009,'-15'0'876,"2"-2"899,4-6-1333,1 6 1,11-8-1,4 10 1,8 2-147,5 6 1,12-6 0,6 6 0,4-6-202,3-2 0,0 0 0,-1 0 0,1 0-297,0 0 1,-3 0 0,-4 0 0,-8 2 201,-6 6 0,-1-6 0,-1 8 0</inkml:trace>
  <inkml:trace contextRef="#ctx0" brushRef="#br0" timeOffset="1336">1165 471 8394,'-12'0'902,"-1"0"1,8 3-425,-2 4 0,-3-2 0,5 13 0,-3 4-86,3 6 0,-4 11 1,1-1-1,1 7-167,-3 7 0,7 3 0,-4 7 0,4-5-26,3-2 1,0 2-1,0-10 1,3-7 9,4-5 1,-2-5 0,13-8 0,4 1-364,5-1 0,6-9 0,-6-6 0,5-4-230,3-3 0,3-3 0,6-4 1,1-8-434,0-5 1,0-5 0,0-2 0,0-6-2352,-1-2 3168,-9 8 0,-2-15 0,-11 7 0</inkml:trace>
  <inkml:trace contextRef="#ctx0" brushRef="#br0" timeOffset="1550">1120 539 8268,'-7'-23'477,"-1"1"1,1 7 0,9 0-373,6-2 1,4-1 0,11 1 0,2 4 82,5 3 1,-6-5 0,9 8-1,-3-1-78,0-2 1,7 8 0,-5-6-1,1 6 470,-1 2-580,-2 0 0,2 10 0,3 2 0</inkml:trace>
  <inkml:trace contextRef="#ctx0" brushRef="#br0" timeOffset="1733">1053 718 8582,'-22'0'1704,"12"-3"-1494,10-4 1,12 4-1,18-7 1,7 3-394,6 0 1,2-3 0,2 5 0,3-5 182,2-3 0,10-2 0,-5-7 0</inkml:trace>
  <inkml:trace contextRef="#ctx0" brushRef="#br0" timeOffset="2386">2913 471 8124,'0'-22'2037,"0"0"-1758,0 9 1,-8 6 0,-2 14-1,-2 11-230,-5 9 1,4 0 0,-2 11 0,-2 2-118,-3 2 1,-3 3 0,1 2 0,0 3-191,-1 2 1,1 0 257,-1-7 0,1 10 0,0 2 0</inkml:trace>
  <inkml:trace contextRef="#ctx0" brushRef="#br0" timeOffset="2584">2532 539 8035,'22'0'139,"-7"7"0,0 3 0,3 3 401,2 4 1,9-2 0,4 5 0,-1 5-110,1 0 0,9-1 1,0 1-1,8 3-167,0 2 0,-5 7 0,-6-7-264,-1-3 0,-1-2 0,8-2 0</inkml:trace>
  <inkml:trace contextRef="#ctx0" brushRef="#br0" timeOffset="2870">2823 46 8103,'-32'0'0,"0"0"0,-8 0 0,5 2 645,2 6 1,-4 7-1,5 17 1,-3 10-236,-5 8 1,8 10 0,2-5-1,5 2-104,3 5 0,-1 3 0,3 2 0,5 0-82,8 0 0,4 1 1,6-1-1,7 3-300,12 4 0,3-6 1,12 1-1,3-11-612,3-11 1,1-5-1,1-17 1,0-3-2279,0-9 2966,0-8 0,9-15 0,4-3 0</inkml:trace>
  <inkml:trace contextRef="#ctx0" brushRef="#br0" timeOffset="3100">3316 225 8103,'15'22'200,"0"1"1,0-1 252,-3 1 0,8 9 1,-5 5-1,5 8 151,3 7 0,-8 3 0,0 7 0,-1-2-60,-1 2 1,4 6 0,-9 4 0,-3 2-309,-3-1 1,-14 4 0,-8-2-1,-10-3-423,-5-3 0,0-4 1,-5-8-1,6-9-3363,1-8 3550,3-23 0,-2 13 0,-3-18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9:19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1 151 8270,'0'-15'-364,"0"1"1,0-1 514,0-7 1,0 1 180,0-1 1,0 7 263,0 1-363,0 9 0,0-2-77,0 14 0,0 5 1,0 12-86,0 5 1,0-5 0,0 8 0,0-3-13,0 0 1,0 10-1,0-3 1,0 5 99,0 3 1,0-1 0,0 3-1,0 3 4,0 1 1,0 9-1,0-9 1,0-1-3,0-3 0,0 4 0,0 1 0,0-5 42,0-7 1,0 0 0,0-10-1,0-3 1,0-1-375,0-4-1930,0-9 1779,0-2 1,0-29 0,0-5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3:15.92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110 404 8119,'22'0'0,"1"-2"285,-1-6 1,0 6 0,3-8-1,3 2 439,2 1 1,9-3 0,-1 5-1,4-3-946,3 3 0,-3-5 0,-4 1 0,-6-1 222,0 0 0,-7-8 0,8 6 0</inkml:trace>
  <inkml:trace contextRef="#ctx0" brushRef="#br0" timeOffset="199">87 68 8119,'-22'0'764,"0"0"1,2 3-394,5 4 1,7 3 0,16 5 0,9-8-218,11-4 0,9-3 1,13-3-1,4-4-232,4-8 0,-9 3 0,6-1 1,-2 1-96,-1-1 0,-2 6 0,-13-6 173,-7 3 0,5 3 0,0 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3:42.024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357 77 14113,'-3'-22'-2279,"-4"0"1771,4-1 0,-7 13 0,10 10 1,0 13 345,0 7 0,3 12 0,2 5 0,5 6 268,2 2 1,-7 9 0,5 6 0,-2 5 274,-1 2 1,8 10-1,-8 8 1,1 7-291,2 5 0,-9-44 0,0 1 1,3-1-1,0 1 0,-2 2 1,1 0 23,1 0 0,-1 0 0,-2 2 1,1-1-1,5 40 0,-4-5-490,-3-7 1,2-3 0,3-15-1,5-12 393,3-13 1,-8-2-1,5-8 1,-3 3 154,0 5 0,3-5 0,-5 0 0,3-3-92,-3-5 1,0-2 0,0-2-165,2-1 1,-2-9-884,-12-6 1,-6 3 1001,-9-3 1,-10 1-1,-3-8 1</inkml:trace>
  <inkml:trace contextRef="#ctx0" brushRef="#br0" timeOffset="816">424 2363 10165,'22'0'102,"1"0"1,-1-3-1,1-2 274,-1-2 1,8-3-1,2 5 1,5-2-283,11 2 0,7 0 0,12 0 1,2-3-361,6 3 0,5-5 0,12 3 0,3 2 233,2 2 0,0 1 0,-8-3 0,-1-3 177,-6 3 1,5 3 0,-8 2-1,-1 0 71,-11 0 1,0 0-1,-5 0 1,6 0-210,-1 0 1,2 2 0,-14 3 0,0 3-85,0-3 1,12 5 0,-7-3 0,-3 1 89,0 2 1,-2-8-1,7 6 1,-2-6 29,2-2 1,-4 0 0,1 0-1,1 0-91,-3 0 1,13 0 0,-10 0 0,-5 0 68,-6 0 0,4 0 0,1 0 0,1 0 104,0 0 0,0 0 1,-6 0-1,4 0 80,-3 0 1,-1 0-1,1 0 1,2 0 80,-2 0 1,-5-7 0,-5-1 0,-3 1-245,3-3 0,-8 7 1,-2-4-1,-5 2-899,-2-3 0,-8 6 823,-1-6 1,-9-4-1,5-1 1</inkml:trace>
  <inkml:trace contextRef="#ctx0" brushRef="#br0" timeOffset="1616">110 167 9615,'-22'-12'-133,"2"2"1,2 2 36,3 1 0,8-1-1430,-8 8 1608,10 0 1,-2 0 205,14 0 1,6 0-1,9-2 1,0-3-146,1-3 0,9 1 1,5 7-1,6 0-141,2 0 0,-1 0 0,4 0 0,2 0-139,2 0 0,13 0 1,-1 0-1,8 0 30,1 0 1,-1 0 0,3 0 0,7 0 78,5 0 0,-5 0 0,-2 0 1,-3 0 40,-5 0 0,5 0 0,-2 0 0,-3 0 176,-2 0 0,-3-3 0,0-2 0,3-2 102,5 2 1,-6 2-1,6 3 1,-5 0-33,-3 0 0,0 0 0,0 0 0,-2 0-34,-5 0 0,5 0 1,-8 0-1,5 0-90,5 0 0,-12 0 0,12 0 1,-2 0-108,0 0 1,2-2 0,0-3 0,0-5-23,1-2 0,-4 7 0,-4-5 0,-8 2 142,-4 1 0,-13-1 0,-6 8 1,-4 0 161,-2 0 0,-8 0 1,0 0-479,2 0 1,-4 0 0,1 0-1127,4 0-194,-8 0 1463,0 0 0,-20 10 0,-3 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4:09.77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0 314 8036,'12'-10'17,"-2"5"1,-7-8 281,4 3 0,-4 1 156,4 1 1,-4 3 364,-3-10 136,0 10-655,0-5 1,0 20 0,0 5-101,0 5 1,0-5 0,0 0-276,0 2 1,2 1 0,6-1-184,7-2 0,2-7 0,1 4 0,-3-2-381,2-5 1,3-3-1,2-2-620,1 0 1258,-1 0 0,1-9 0,-1-4 0</inkml:trace>
  <inkml:trace contextRef="#ctx0" brushRef="#br0" timeOffset="147">67 67 8454,'-22'-22'709,"7"10"1,2 2 1139,4 0-2122,1 7 273,8-7 0,0 20 0,0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4:12.38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90 135 8007,'-2'-20'0,"-6"3"0,-4 2 577,-1-3 0,3 6 1,8-1-617,-6 3 1,6 0 38,-6 3 0,6 4 0,2-7 0</inkml:trace>
  <inkml:trace contextRef="#ctx0" brushRef="#br0" timeOffset="898">0 404 8010,'0'-23'458,"0"1"0,0 7 267,0 0 0,0 8-16,0-8 1,3 10-221,4-3 1,-4 8-1,4 8-294,-4 7 1,-3 5 0,0 2 0,0 3-115,0 5 1,7-5 0,1 5 0,-3-6-116,-3-1 0,6-1 0,2-2 1,0-2-149,0-4 1,7-9 0,-5 5 0,3-2-446,0-1 1,-7 1 0,7-8 626,2 0 0,-7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6:22.9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347 852 7936,'-10'-12'3155,"5"4"-2686,-10 16 1,10 7-1,-3 12 1,6 5-136,2 3 0,0 3 0,-3 6 0,-2 1-18,-2 0 1,-1 2 0,8 3 0,0 2-148,0-2 0,0 2 0,3-4 1,2-8-39,2-6 1,11-4 0,-3-7-1,2-1-215,-2 0 1,12-9-1,-4-6 1,2-4-197,0-3 1,-3 0 0,3-3-1,2-4-485,3-8 1,0 3 0,-8-3-1,1-3-242,-1-2 1,1-2 0,-1-3 1006,1-5 0,-1 5 0,0-7 0</inkml:trace>
  <inkml:trace contextRef="#ctx0" brushRef="#br0" timeOffset="230">78 897 8180,'-15'-20'0,"2"3"111,3 2 1,3 7 0,7-7-1,2 0-25,6 3 1,4-8 0,13 5 0,5-5 554,7-2 1,8 7 0,5 0 0,2-3-685,-2-2 1,7 5-1,1 1 1,1-1-330,1 2 0,-3-4 0,3 9 0,-8 3-1857,-4 3 2229,-13 2 0,-3 0 0,-10 0 0</inkml:trace>
  <inkml:trace contextRef="#ctx0" brushRef="#br0" timeOffset="396">145 1099 8175,'-37'19'170,"-1"-4"1,13 5 0,0-5 47,8 5 0,15-7 0,2-6 0,12-4 53,8-3 1,12 0 0,6-3-1,6-2-168,9-2 0,-3-8 1,9 5-1,4 0-94,1 0 0,-4 0-9,0 2 0,-1 6 0,9-8 0</inkml:trace>
  <inkml:trace contextRef="#ctx0" brushRef="#br0" timeOffset="766">1534 1076 8738,'-20'-10'1060,"3"10"1,2 15-775,-3 13 0,6-1 1,-3 10-1,-2 3-303,-3 2 1,5 3-1,0 0 1,-3 0-356,-2 0 1,6-8-1,1 0 1,1 1-2550,-1-3 2921,-2-3 0,-7-10 0,-1 1 0</inkml:trace>
  <inkml:trace contextRef="#ctx0" brushRef="#br0" timeOffset="947">1131 1076 8905,'22'0'484,"-2"10"1,0 5 0,0 7-133,5 8 1,5-2 0,-3 7-1,6-1-166,1 1 1,4 3 0,7 6 0,-3 1-640,-5 0 0,3-8 0,-8-2 453,3-2 0,3-4 0,6-6 0</inkml:trace>
  <inkml:trace contextRef="#ctx0" brushRef="#br0" timeOffset="1596">1736 695 7801,'22'-22'858,"1"2"-666,-1 5 0,0-2 0,1 7 0,-1 0-54,1 0 0,-1-5 0,0 7 0,1 3-71,-1 3 1,1 2-1,-3 2 1,-3 3-141,-2 3 0,-10 17 1,2-3-1,-4 5 38,-3 6 1,-10-1-1,-5 8 1,-2-3 46,2 3 1,-5-7 0,5-4 0,-5-4 504,-3-2 0,9-3 0,1-3 60,3-2 1,3-5-508,7-3 0,10-2 0,5-20 0,4 1-240,4 1 0,7-4 0,0 7 0,-3 0-1028,-2 0 1,-3-5 1197,1 7 0,-1-9 0,1 4 0</inkml:trace>
  <inkml:trace contextRef="#ctx0" brushRef="#br0" timeOffset="1949">1310 650 8189,'-22'3'0,"-1"2"127,1 2 1,-1 1 0,1-6 0,0 3 32,-1 3 0,1 9 1,-1 1-1,1 7 88,0 4 1,-1 11 0,1 0 0,-1 10-55,1 10 0,7 4 1,3 6-1,2 5-79,5 7 0,2 5 1,3 3-1,3-1-252,4 1 0,8-13 1,12-10-1,6-14-118,2-14 0,9-9 0,9-15 0,-1-7-546,3-6 1,0-4 0,4-6 800,-6-7 0,4-25 0,0-7 0</inkml:trace>
  <inkml:trace contextRef="#ctx0" brushRef="#br0" timeOffset="2229">2296 449 8111,'7'25'229,"1"5"0,7-3 1,-5 10-1,2 3 241,6 2 1,-6 6 0,3 4 0,2 8 17,3 4 0,-5 11 0,0 2 0,0 6-381,-2 9 1,-3 0 0,-10-41 0,0 0-1,0 46-238,0-10 1,-10-17 0,-5-20-1,-5-8-132,-3-5 1,8-19 0,1-3-1,-4-10-992,-2-5 0,5 0-864,0 0 2119,10-10 0,-5-13 0,10-12 0</inkml:trace>
  <inkml:trace contextRef="#ctx0" brushRef="#br0" timeOffset="2447">2699 1390 8038,'23'-8'641,"-1"1"-105,0 2 1,1-5 0,-1 2 0,3 1-139,5-3 0,-3 8 0,8-8 0,0 2-284,0 1 0,0-3 0,5 5 1,-5-3-557,-3 3 0,-2 3 442,-8 2 0,1-10 0,-1-3 0</inkml:trace>
  <inkml:trace contextRef="#ctx0" brushRef="#br0" timeOffset="3196">3976 606 8041,'0'-23'-194,"0"1"1,0-1-1,0 1 1,0 0 525,0-1 0,0 1 0,-2 2 0,-3 2 213,-3 3 0,-1 11 1,1-4-275,-7 6 1,3 4 0,-3 6 0,-3 9-122,-2 10 0,-2 6 0,0 9 1,-1 0 100,1 6 0,-8 11 1,0 4-1,3 9-82,2 10 0,2 15 0,13-45 1,0 1-1,1 0 0,1 1-8,0-2 0,1 0 0,4 2 0,1-1 0,-5 44 0,7-2-60,7-3 1,6-22 0,9-10-1,3-13 90,5-10 0,-3-12 0,8-12 1,0-3-1441,0-5 0,-8-5 1,3-8-1,-5-7 1249,-3-5 0,1-12 0,-1-3 0</inkml:trace>
  <inkml:trace contextRef="#ctx0" brushRef="#br0" timeOffset="3565">4268 807 8204,'0'-22'1124,"0"9"0,0 6 0,0 14 0,0 8-773,0 5 0,0 13 0,0 1 0,0 4-91,0-1 1,-3 3 0,-2 10 0,-2 5-117,2 2 0,2 3 0,3 4 0,0-1 45,0-4 0,0-9 1,3 2-1,2-7-530,2-7 1,11-14 0,-3-11 0,7-3 118,8-5 1,-3-13-1,11-7 1,1-7 79,4-8 1,2 3 0,-1-11-1,1 1-123,0 2 0,-8-5 1,-2 8-1,0 0-326,0-1 0,-10 3 1,0 8-1,-10 0 591,-5-1 0,-3-9 0,-7-3 0</inkml:trace>
  <inkml:trace contextRef="#ctx0" brushRef="#br0" timeOffset="3779">4223 852 7974,'-13'-22'124,"4"7"0,11 2 1,5 1 302,8-1 1,5 6 0,3-6 0,2 1-136,4 0 0,-1 4 1,9-4-1,3-1-439,2 1 1,3 7-1,0-3 1,0 3 104,0-2 0,-11 4 0,-4-4 0,-5 4 42,-2 3 0,-11 10 0,-2 3 0</inkml:trace>
  <inkml:trace contextRef="#ctx0" brushRef="#br0" timeOffset="3929">4268 1099 8039,'-23'7'284,"1"0"1,7 3 425,0-2 1,13-6-487,2 6 1,17-6 0,15-2 0,3 0-280,5 0 0,2-7 0,3-1 1,0 3-1422,0 3 1476,0 2 0,9 0 0,4 0 0</inkml:trace>
  <inkml:trace contextRef="#ctx0" brushRef="#br0" timeOffset="4264">5478 830 8044,'7'-23'1169,"1"1"-447,-1-1 1,-7 14 0,0 9-426,0 12 0,-7 10 0,-3 8 0,-3 8-209,-4 4 0,-1 3 0,1 2 0,2 3-432,-2 2 0,-3 8 0,-3-8 0,1 0 344,-1 3 0,1-8 0,0 8 0</inkml:trace>
  <inkml:trace contextRef="#ctx0" brushRef="#br0" timeOffset="4463">5142 807 8019,'15'8'0,"-1"2"82,4 2 0,2-2 0,2 10 0,1 5 600,-1 0 1,3 10 0,2 2-1,6 5-444,2 3 0,-6 0 1,6-3-1,0-2-856,0-3 1,-8 1 0,6 4 617,-1-5 0,-7 6 0,7-8 0</inkml:trace>
  <inkml:trace contextRef="#ctx0" brushRef="#br0" timeOffset="5086">5142 606 8069,'-23'7'13,"1"1"1,-1 6-1,1-4 1,0 3 246,-1 4 0,1 3 0,-1 5 0,3 3 56,5 1 0,-4 11 1,6 0-1,1 7 33,4 6 0,6 9 0,2 0 0,0 8-219,0 5 1,2 4 0,6-9-1,9-8-223,10-5 1,-2 1 0,8-11 0,-1-7-604,5-5 0,-2-13 1,0-9 695,-2-4 0,6-11 0,-4-10 0</inkml:trace>
  <inkml:trace contextRef="#ctx0" brushRef="#br0" timeOffset="5346">5635 561 8050,'19'-35'121,"1"5"1,0 5 228,5 3 1,3 2 0,-6 5 0,0 7 76,1 6 1,7 4 0,0 6-1,-3 9 22,-2 11 0,-3 9 1,1 13-1,-3 5-89,-6 2 1,6 3 0,-5 7-1,3 0-297,-3 0 0,2 8 0,-9 2 0,-3 3-347,-3 4 1,-2 4-1,-2 1 1,-6 1-336,-7-1 0,-7-11 0,-6-11 1,-2-12-416,3-8 1,-5-5 0,2-7 1033,2-12 0,4-1 0,1-10 0</inkml:trace>
  <inkml:trace contextRef="#ctx0" brushRef="#br0" timeOffset="5665">6105 404 7999,'12'-35'108,"6"3"0,-8 9 0,0 1 496,0 0 1,7 12-321,-2 10 0,-5 12 1,0 15-1,-2 8 271,-1 8 1,8-1 0,-5 18 0,0 2-101,0 3 1,5 9 0,-5 6 0,0 5-314,0 7 0,-3-37 0,1 2 0,-3 0 0,0 0 0,0 4 0,-1 0-258,2 4 1,-2 0-1,1-1 1,-2 1-1,-4 0 1,-3 0-1,-1-3 1,-3 0-235,-2 0 0,-2-2 1,-1-4-1,-1-2 0,1-5 1,1-1-1,-16 41-340,-1-6 0,-11 1 0,5-9 0,-2-3-305,-1-2 1,11-13 994,-3-5 0,-5-4 0,0-4 0</inkml:trace>
  <inkml:trace contextRef="#ctx0" brushRef="#br0" timeOffset="6230">6643 270 7895,'0'-23'-164,"0"1"0,0-1 1,0 1 567,0-1 0,7 1 0,3 0 0,0-1 26,0 1 0,8 7 0,-4 0 0,6 0 50,3 3 1,-1 2 0,1 10-212,-1 0 0,-2 5 0,-3 7-132,-2 10 0,-10 8 0,3 0 0,-8 8-30,-8 4 1,-4 5-1,-11 3 1,1 2-83,0-2 0,-1 5 1,1-5-1,-1-6-165,1-4 0,7-12 0,3 4 109,2 0 1,5-17 0,15 0-1,10-10-82,7-5 0,10-2 0,-4-6 0,2-4-466,4-1 1,4-7 0,-1 6 0,-2-4 578,-3 3 0,1-15 0,6 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6:32.728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404 382 18317,'-23'0'-1456,"1"-8"0,-1 1 566,1 2 387,9 2 549,4 3 0,11-2 0,5-3 364,8-2 1,5-1 0,3 8-371,-1 0 0,8 0 1,0 0-1,-3 0-60,-2 0 0,0 0 0,2 0 0,3 0-42,-2 0 0,7 0 0,-1 0 0,4 0 147,-1 0 0,0 0 1,8 0-1,3 0 15,4 0 1,-5 0 0,8 0-1,-3 0-56,0 0 0,3 0 0,-2 0 0,4 0 1,0 0 0,5 0 1,-9 0-1,-1 0-155,3 0 0,-6 0 1,9 0-1,-6 0 152,-10 0 1,6-7 0,-6-1 0,8 3 51,0 3 1,-1-6-1,1 1 1,5-1-118,2-2 1,-5 5 0,6-7 0,-1 2 20,0 5 0,3-5 0,5 0 0,-6 0-57,-6 0 0,-4 0 1,1 5-1,3-5 223,-4-2 0,-1 4 0,-4-4 0,1 2-1,0 5 1,2-5 0,1 0 0,-1 0-71,-5 0 0,-2 0 0,5 5 0,2-2-14,6 2 0,-9-5 0,4 2 1,-9 3 2,1 3 0,3-1 0,-1-2 0,-2-2-23,-3 2 0,-7 2 1,5 3-1,0 0-11,0 0 1,-1 0-1,6 0 1,-2 0-47,1 0 1,-4-7 0,5-1 0,5 3-115,5 3 0,2 2 0,-7 0 1,0 0 20,-1 0 0,1 0 1,0 0-1,0 0 36,0 0 0,0 0 0,-1 0 0,-1 0 65,-6 0 0,5 0 0,-4 0 0,4 0-32,3 0 1,0 0 0,-1 0 0,1 0-63,0 0 1,0 0 0,0 0 0,2 0 4,5 0 0,-4 0 1,4 0-1,-5 0-33,-2 0 1,0 0 0,0 0 0,-1 0 16,1 0 1,-2 2 0,-1 3 0,-2 3 9,0-3 1,7-3-1,-12 1 1,2 2 74,0 2 1,1 1 0,7-8 0,-1 0-5,1 0 1,-3 0-1,1 0 1,-3 0-24,-1 0 0,9 0 0,-11 0 0,5 0-119,3 0 0,8 0 0,-4 0 0,-4 0 65,-5 0 1,-3 0 0,8 0 0,-3 0 44,-4 0 0,-3 2 1,-8 3-1,3 3 41,-3-3 1,6-3 0,-3-2 0,-1 0 15,4 0 0,-8 0 0,7 0 0,-2 0-4,0 0 0,2 0 1,-4 0-1,4 0-78,3 0 1,0 0 0,4 0 0,-1 0-1,2 0 0,-6 0 0,4 0 0,2 0 116,2 0 1,-5 0 0,1 0 0,-1 0 44,-2 0 1,7 0 0,-4 0 0,1 0 18,-1 0 0,4 0 0,-5 0 0,3 0-28,-2 0 1,1 0-1,-6 0 1,-1 0 179,0 0 0,6 0 0,-8 0 106,-3 0 1,-2 0-297,-3 0 1,-9 3-1454,-6 4 1347,-14 6 1,-16 9 0,-11 0 0</inkml:trace>
  <inkml:trace contextRef="#ctx0" brushRef="#br0" timeOffset="1283">0 2869 8532,'23'0'16,"-3"-2"1,-3-3 0,0-3 52,8 3 1,0 3 0,15 2 0,5 0 33,5 0 0,12-8 0,0 1 0,10 2-12,10 2 1,3 1-1,0-3 1,-3-3-75,3 3 0,-1 3 0,3 2 0,-2 0 35,0 0 1,-3-3-1,-15-2 1,3-2 8,4 2 0,-4 2 0,2 3 0,-9 0-35,-11 0 0,3 0 0,-1 0 0,4 0-52,4 0 0,-7 0 0,-1 0 0,1 0-38,5 0 0,2 0 0,0 0 0,-4 0 39,-4 0 0,9 0 0,-4 0 0,4 0 18,-4 0 1,-4 0 0,-7 0-1,1 0 29,4 0 1,-1 0-1,-7 0 1,-1 0 13,1 0 1,0 0-1,2 0 1,3-2 16,2-6 0,1 6 0,-6-6 0,3 6-136,2 2 0,0-3 0,-7-2 0,0-2 167,0 2 1,0 3 0,-1 2 0,1 0-48,0 0 1,0-8-1,-3 1 1,-2 2-42,-3 2 0,1 3 0,7 0 1,-1 0-5,1 0 1,0 0-1,0-2 1,2-3-12,5-3 1,-4 1 0,4 7-1,-5 0 2,-2 0 0,7 0 1,1 0-1,-4 0 16,-1 0 0,4-8 0,3 1 0,0 2-9,-1 2 0,9-4 0,-6-1 1,3 3 1,-1 3 0,9-1 0,6-2 1,-2-2 71,-2 2 0,-3 0 0,3 0 1,0-2-10,-3 2 0,5 2 0,-12 3 0,5 0-25,2 0 0,0-2 0,0-3 1,1-3-27,-1 3 0,3 3 1,2 2-1,2 0 25,-1 0 1,-4 0 0,-4 0-1,-3-3 78,-2-4 1,5 4 0,4-4 0,-4 4-67,0 3 1,-8-7-1,3-1 1,0 3 16,-3 3 0,5-6 0,-7 1 1,0 2-67,0 2 1,-3-4-1,-7 0 1,-3 2 64,-5 2 1,3 3-1,-10 0 1,-3-2 99,-2-6 1,-2 6-69,-1-6-356,-9 6 0,-6 2-873,-14 0 1140,-6 0 0,-19 0 0,-3 0 0</inkml:trace>
  <inkml:trace contextRef="#ctx0" brushRef="#br0" timeOffset="1907">7977 158 9784,'0'22'0,"0"3"203,0 5 1,0 7 0,0 16 0,0 6 6,0 6 0,7 15 1,3 12-1,-4-39 0,1 1-147,2 4 1,-1 1 0,-1 6 0,-1 2 0,0 0 0,0 0 0,0 5 0,-2 1-196,-1 0 1,-1 1-1,0 5 1,-1 1-1,-1-6 1,0-1-1,0-5 1,0-2 33,0-6 1,0-3 0,-1-5 0,-1-2-1,-5 38 1,-8-6-347,-5-8 0,-10-6 1,0-9-1,3-9-287,2-10 0,5 2 731,5-4 0,5-1 0,10-7 0,0-10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6:38.94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68 292 8250,'-12'-10'-153,"-8"-2"0,15-3 886,-10 0 1,10 7-1,-3-7-444,6-2 1,2-3-1,2-2 1,8 2-259,13 5 0,2-5 0,9 5 0,1-5 74,0-3 1,-5 9-1,5 1 1,0 3-45,0 5 1,-1 3 0,4 2 0,-8 0-130,-5 0 1,2 2-1,-2 6 1,-8 7-15,-4 4 0,-6 6 0,-9 5 0,-6 8 13,-7 4 0,0 3 0,-5 0 0,-4-3 67,-1-5 0,0 3 0,5-10 0,2-3 114,3-2 0,10-10 18,-2 0 0,7-10 1,7 0 18,8-10 0,5 3 0,3-8 0,2 2-166,4 1 1,-1-1 0,7 8 0,0 0 16,-1 0 0,4-10 0,7-2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6:45.51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68 11154,'7'-15'878,"3"2"-607,3 3 0,2-5 0,7 8-244,0 2 0,1 3-135,-1 2 1,-7 0-1,-2 2 77,-3 6 1,-3 6-1,-9 14 1,-3 2 7,-3-3 0,-7 5 0,5-2 0,-2-2 98,-6-3 1,6-3 0,-1 0 221,4 1 0,4-11-136,12-4 0,-2-6 0,10-2 1,2 0-40,3 0 0,10-7 0,0-3 0,0 0-2971,2 0 2849,-7 2 0,17-2 0,-7-2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6:53.1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20 224 8282,'0'-22'25,"-10"-1"1,8 8 116,-6 0 0,8 3 0,8-5 0,6 2-58,6-3 1,3 6 0,-1-1 0,3 1 61,5-1 0,-5 6 0,7-6 0,-2 4 40,0 4 0,0 2 0,-8 3 1,1 0-89,-1 0 0,-9 12 0,-6 8 0,-5 10-34,-2 5 1,-9-5 0,-6 10 0,-5 5 44,-3 4 1,1 1-1,-1-10 1,1-5 94,0-3 0,2 6 1,5-8-39,7-3 0,6-10 0,4-4-187,6-3 0,4-5 1,11-10-1,2-5-352,4-3 1,4-2 0,7-7 0,-3 2 372,3 5 0,2-15 0,3 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6:56.01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1 135 8070,'12'-10'-104,"-2"8"0,0-15 1,2 7 131,1-3 1,7 1 0,-5-6 0,5 6-35,2 2 0,1 0 0,-1 5 130,0-3 1,1 1 0,-3 9 12,-5 6 0,-5 4 0,-10 11 1,0-1-58,0 1 0,0-1 0,-3 3 0,-4 2-3,-8 3 1,2 0-1,1-8 1,-1 1 29,1-1 1,4 1 0,-4-1 196,2 0-283,3-9 0,16-3 0,9-13 0,7-4-193,5-8 1,10-5 0,-3-2 0,5-1-1408,3 1 1579,0 9 0,0-7 0,-1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9:16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349 175 8115,'0'-34'-131,"0"5"1,-2-2 0,-3 2-11,-2 2 1,-10 13-1,2 6 562,-4 6 0,-3 14 1,0 7-1,1 10-98,-1 5 0,-7 12 0,0 12 0,2 8 94,3 6 0,2 6 0,0 11 0,3 6-223,11-45 0,2 1 1,0 2-1,2 1 0,4 1 1,2 1-1,1 1 0,2 0-136,0 1 1,4 0-1,5 1 1,4-2-1,2-4 1,3-2-1,4-3 1,2-2-546,1-4 1,3-4-1,32 20 1,0-14 486,1-13 0,9 3 0,2 0 0</inkml:trace>
  <inkml:trace contextRef="#ctx0" brushRef="#br0" timeOffset="2916">567 741 8372,'-22'0'85,"1"3"0,1 6 1,3 13-138,3 12 1,-1 7 0,-4 5 0,2 3 83,2 1 1,11 4 0,-4-6 0,6 3 138,2-3 0,10-11 0,4-11 0,5-9 106,3-10 0,7-4 1,3-8-1,-1-7 405,1-10 0,4-14 0,-7-3 1,-2-7-201,-3-5 1,-10-7 0,-2 7 0,-2 1-164,-5-4 1,-3 8-1,-4-4 1,-5 4-46,-8 2 0,-7 3 0,-4 5 1,-6 7-805,-2 4 0,8 13 0,-3 5-688,5 5 1,4 4-1,3 5 1218,3 8 0,9 14 0,-5 5 0</inkml:trace>
  <inkml:trace contextRef="#ctx0" brushRef="#br0" timeOffset="3066">937 1133 8505,'-7'-14'-44,"-3"2"-548,-2 2-634,7 3 1226,-4 7 0,9-10 0,0-2 0</inkml:trace>
  <inkml:trace contextRef="#ctx0" brushRef="#br0" timeOffset="3533">1199 807 8246,'-22'-12'34,"0"-10"1,3 7 0,4-6 0,10 1 433,10 1 0,2-3 1,13 0-1,4 0 5,0 1 0,0 6 1,1 1-1,4-1-287,7 3 1,-5 2-1,1 10 1,-3 0-239,0 0 0,0 0 0,-7 3 1,-3 4-56,-4 8 0,2 4 0,-10 3 0,-2-1 116,-3 1 0,-4 7 0,-6 0 0,-4-2-52,0-3 0,-7-2 1,7 0-1,-3-1-70,1 1 1,2-7-1,-5-1-58,2 3 0,8 0 1,-5 0 17,2-2 1,3-8 0,7 7 255,0 3 1,7-5 0,3 1-1,-1-1 37,1 0 1,0 2 0,-5 8 0,2 0 191,-2 0 0,4-1 1,-1 1-1,-6 2 185,-7 5 0,0-4 0,-11 4 0,-6-5-403,-5-2 1,-9-1 0,4-1 0,1-6-727,-1-7 0,-4-4 1,7-3-1,3-5-464,1-9 1,4-3 1075,-1-20 0,10-9 0,2-9 0</inkml:trace>
  <inkml:trace contextRef="#ctx0" brushRef="#br0" timeOffset="3833">1678 175 8246,'9'-22'-229,"-4"-7"0,10 0 1,2 5 457,2 7 1,-4 0 0,-1 10 0,3 2 366,2 3 1,3 2-1,0 2 1,0 8-216,-1 12 1,1 9-1,0 13 1,0 2-175,0 4 0,-1 6 1,-1 9-1,-3 3-62,-3 5 0,-9-3 1,2 10-1,-4 0-122,-3-3 1,-10 8-1,-7-5 1,-10 4-231,-9 3 1,-7 0 0,-6 1 0,23-46-1,-1 0-518,-29 38 0,8-12 0,0-15 0,9-7-1672,10-12 2397,5-7 0,2-25 0,0-4 0</inkml:trace>
  <inkml:trace contextRef="#ctx0" brushRef="#br0" timeOffset="4083">2309 959 8354,'20'-2'0,"-3"-3"0,-3-2 447,3 2 0,2 2 0,3 3 0,0 0-297,0 0 0,7 0 1,0 0-1,-3 0-385,-1 0 1,-1 0-1,2 0 1,3 0 234,-2 0 0,-3 0 0,-2 0 0</inkml:trace>
  <inkml:trace contextRef="#ctx0" brushRef="#br0" timeOffset="4266">2614 545 8319,'-7'15'247,"0"-1"1,-8 1-1,5 9 1,1 5 178,-1 7 0,-4 6 0,4 4 1,0 2 16,0 3 0,3 7 1,7-5-1,0 3-396,0 4 0,0-7 0,0 1 0,0-4-577,0 1 1,-2 0 529,-5-7 0,-6-1 0,-8 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36:56.8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0 246 8205,'15'-22'-88,"0"0"1,3-1 93,1 1 1,4-1-1,-1 1 1,1 0 212,-1-1 0,1 1 0,-1 2 0,0 5 78,1 8 0,-1 4 0,1 3-172,-1 0 0,-10 3 0,-4 6 0,-6 11 55,-2 8 0,-7 4 0,-3-4 0,0 1-34,0-1 0,0-3 0,5-3 1,-2 0 62,2 1 0,2-1-179,3 1 1,3-11 0,4-4 0,8-6-202,5-2 1,5 0 0,5-2-1,7-6-269,5-7 0,3-7 1,3-6-1,4-4-642,8-3 1082,-6-2 0,21-8 0,-5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03:43:37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1263 8289,'-12'2'710,"5"6"0,4 9-66,3 9 0,3 18 0,2 14 0,2 5-197,-2 2 1,7 3 0,0 2 0,3 3-438,-1-3 0,-2-2 0,5-3 0,-5 0-804,-2 1 0,4-13 485,-6-10 1,-1-23 0,-7-28 246,0-18 1,-3-15-1,-1-8 1,-6-4 121,-2-3 1,5-4 0,-8-10 0,1-5 33,1-3 0,-3-2 0,6-4 0,0 4-234,1 7 1,1 10 0,8 10 0,3 12 300,4 7 0,-2 15 0,12 16 0,4 16 125,6 16 1,5 19 0,-6 10 0,6 7 1,2 8 0,-5-5 0,4 4 0,1-4-237,0-3 1,0-2 0,2-5-1,-7-9 63,-4-11 1,-4-16 427,1-15 1,-10-23 0,-5-13 0,-4-13 54,-3-8 1,-7-6-1,-3-9 1,0-1-461,1 1 1,-6 0 0,8-1-1,0 1-856,-3 0 1,7 9 0,-4 5-1,5 5-3592,2 3 3324,0 9 1,2 14 0,3 20 0,5 12 986,2 8 0,2 11 0,8 3 0</inkml:trace>
  <inkml:trace contextRef="#ctx0" brushRef="#br0" timeOffset="252">697 1437 8518,'0'22'399,"0"-7"1,0-1 0,0 5 214,0 8 1,-7 7-1,0 12 1,2 2-162,3 3 1,2 7 0,0-7 0,2-5-210,5-7 1,5-1 0,10-9 0,0-4 45,0-8 1,7-10-1,0-14 1,-3-10-72,-1-10 1,-4-7 0,-1-12-1,-6-2-226,-7-3 1,3 0-1,-3 8 1,-4-1-525,-8 0 1,-5 11 0,-7 6 0,3 8-144,-3 4 0,-2 10 0,-3-2 1,0 5-826,0 2 1,0 0-518,1 0 2016,-1 0 0,10 0 0,2 0 0</inkml:trace>
  <inkml:trace contextRef="#ctx0" brushRef="#br0" timeOffset="435">893 936 8289,'12'-29'46,"-4"0"0,1 0 0,1 10 1,0 2 627,-1 3 0,1 11 0,-5 6-104,2 16 1,3 12 0,-5 15 0,2 3-142,-2 1 1,4 13 0,1 3 0,2 11-324,5 8 1,-5 4-1,3 6 1,-7-45-1,1 1-385,0 2 1,1 1 0,1-1-1,0 0 1,-1-2 0,-1-3 0,8 37-2291,-2-17 1,-8-25 2568,7-21 0,-9-19 0,5-15 0</inkml:trace>
  <inkml:trace contextRef="#ctx0" brushRef="#br0" timeOffset="735">806 1394 8480,'-22'0'764,"10"0"0,5 0 1,14 0-1,8 0-626,4 0 0,5 0 0,5 0 0,8 0-405,4 0 0,2-10 0,1-4 0,0-3-21,-1 2 0,1-4 1,-1 4-1,-2-4 200,-4-3 0,1 8 1,-6 1-1,-1 4 353,1 4 1,-3 3-1,-8 4 1,1 5 359,0 8 0,-7 6 0,-1 6 0,1 5-105,-3 1 0,5 1 0,-8 5 0,3-3-569,5 3 0,-5-5 0,1 0-1025,-4-3 0,6-2-561,-8-7 1,0-12 1634,-7-10 0,0-20 0,0-14 0</inkml:trace>
  <inkml:trace contextRef="#ctx0" brushRef="#br0" timeOffset="867">1459 1132 8083,'-14'-21'-263,"-1"-1"90,11 0 0,-4 10-292,16 5 0,4 4 465,9 3 0,1 0 0,0 0 0</inkml:trace>
  <inkml:trace contextRef="#ctx0" brushRef="#br0" timeOffset="1084">1764 1132 8219,'12'-9'2246,"-4"-6"-1726,-6 6 0,-2 1 0,-2 18 0,-3 9 26,-2 8 1,-3 14-1,5 0 1,-2 8-41,2-1 1,0 5 0,0 0 0,-2 1-468,2-1 1,5-5 0,7-9 0,8-8-605,4-6 1,3-1 0,2-17 0,5-7-395,8-12 0,1-5 0,1-19 0,-3-3 959,3-2 0,-7-12 0,-1-3 0</inkml:trace>
  <inkml:trace contextRef="#ctx0" brushRef="#br0" timeOffset="1418">2091 1394 8199,'-19'9'140,"4"6"1,-2-3-1,8 3 423,-4 1 1,9 4 0,-4 2 75,6-1 1,4-1 0,6-6-573,6-6 1,5-6-1,3-2 1,0 0-119,0 0 0,7-2 0,0-6 0,-3-6 37,-1-6 1,-6-4 0,-2-2-1,-3-6-92,3-2 1,0 5-1,-2-5 1,-8 0 26,-4 1 1,4-4 0,0-6 0,-2 2-87,-3 4 1,-9-1 0,-3 6 0,-2 1 154,-5-1 1,-2 13-1,-5 12 1,-3 4 131,-2 3 0,0 5 1,7 10-1,1 14 251,-1 9 1,2 8 0,3 5-1,5 7 176,3 5 0,1 0 0,8-3 1,0-1-189,0 1 1,3-7 0,4-2 0,10-7-575,10-8 1,-1 0 0,13-12 0,5-7-877,4-5 0,3-7 1,-5-12-1,2-7-1521,3-6 2610,9-11 0,-4-3 0,9-10 0</inkml:trace>
  <inkml:trace contextRef="#ctx0" brushRef="#br0" timeOffset="2183">2962 457 8145,'0'-21'1995,"0"-1"-1791,0 10 1,0 14 0,2 20 0,3 12 253,3 7 0,6 5 1,-4 2-1,-1 5-292,1 3 0,5 2 1,-6 10-1,3 2-930,5 3 1,-5 16 0,3-2 0,0 0-437,-3-4 0,0-11 0,-7-16 1200,2-12 0,0-23 0,-9-21 0,-6-12 0,4-14 0,-11-6 0,1-2 0,1-4 0,-6-4 0,5-1 0,-3 2-158,2 4 0,-4-1 0,4 6 0,-2-2 62,3-4 0,-6 4 1,6 0 863,-5 2 1,4 6-372,0 11 1,11 23 0,-1 16 0,7 5-13,5 2 0,10 6 0,0-8 0,8-3-217,4-2 0,0-2 0,-5-2 0,2-6-55,3-7 0,1-7 0,-6-7 0,2-7-148,3-6 0,-7-11 0,-7-6 0,-1-4-42,-2-2 1,0-3-1,-7-3 1,2-1 157,-2 1 0,-2 3 0,-3 3 0,0 2 249,0 4 1,0 13-50,0 10 1,2 14-1,3 4-210,2 16 0,8 9 0,-6 0 1,1 5-95,0 0 0,7 7 0,-5-5 0,2 5-259,1 3 0,-3 6 0,2 4 1,-4-1-281,0 0 0,-8 8 1,6-3-1,-4 0-249,4-7 0,-6-3 723,5-19 0,-7-10 1,-5-16-1,-2-13 365,2-12 0,3-12 1,2 3-1,0-3 238,0-5 1,0 8 0,0 2-1,2 5-58,6 2 0,1 0 0,8 3 0,-2 2-237,2 2 1,2 11 0,3-4-1,0 8-434,-1 8 1,1 4-1,0 9 1,0 1-370,-1 0 1,1 7-1,0 0 1,0-5-866,0-7 0,-1 0 1448,1-10 0,0 1 0,0-8 0</inkml:trace>
  <inkml:trace contextRef="#ctx0" brushRef="#br0" timeOffset="2451">3942 1067 8138,'0'-22'0,"0"-2"0,-2-3 541,-6-2 0,-4 3 0,-10 11 0,1 8 228,-1 5 1,0 11 0,0 6 0,1 7 39,-1 7 1,0 5 0,0 11 0,3 4-607,4 2 0,-2 0 0,10-8 0,2 1-465,3-1 0,2-9 1,2-5-1,6-5-35,6-2 0,5-10 0,3-7 0,0-10-285,0-9 0,-3-8 1,-2-7-1,-2-5 489,2 0 0,2-7 1,0 7-1,-2 0 688,-2 5 0,-8 5 0,7 5 0,1 2-10,-3 2 0,7 10 0,-4 0-545,4 10 0,1 10 1,-3 11-1,-3 3-771,3-2 0,-5 5 0,0-3 1,0-3-3350,0-2 4080,3-12 0,7 8 0,0-8 0</inkml:trace>
  <inkml:trace contextRef="#ctx0" brushRef="#br0" timeOffset="2651">4029 0 9903,'12'31'576,"8"13"0,-6 19 0,8 14-306,7 18 0,-16-43 1,1 2-1,2 4 0,1 0 1,0 3-1,0-1-366,0 1 0,0-1 0,0 4 1,0 1-1,1-5 0,0 1 1,-3-2-1,-1 0-841,-1-3 0,-1-3 0,9 32 0,-1-27-500,-6-20 0,-4-25 1437,-10-21 0,0-13 0,0-23 0</inkml:trace>
  <inkml:trace contextRef="#ctx0" brushRef="#br0" timeOffset="2819">3942 719 8078,'-15'0'966,"1"0"0,12 0 0,2 0 1,14 0-233,13 0 0,9-3 0,15-4 1,9-8-272,10-4 0,1-12 0,11-8 0,5-7-805,-41 21 1,0-1-1,-2-4 1,-1 0 0,34-26-100,-2 0 1,-12 3-1,-9 10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03:43:41.362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1 284 13169,'0'15'-1122,"0"-1"1,0-6 863,0 6 0,2-9 70,6 2 1,-4 3 0,11-3 239,2-2 0,10-3 0,2-2 0,0 0 27,2 0 0,10 0 0,15 0 0,4-2-45,8-5 1,14 2 0,5-10-1,-38 7 1,2-1 28,1 0 0,2-1 1,3-2-1,0 0 0,2-1 1,0-1-1,4 0 0,0-1-21,0 2 0,0 0 1,1 0-1,0 1 1,4 1-1,0 1 1,2-1-1,0 0 36,2 0 1,-1 0 0,-2 3 0,0 2 0,3-1-1,1 1 1,1 0 0,0 0 1,0 0 1,2 0-1,2 0 1,1 0 0,2-2-1,0-1 1,3 3 0,1 0-130,0 1 1,0 0 0,-1 1 0,1 1 0,2 3 0,0 0-1,1 0 1,1 0-90,2 0 1,-1 0 0,-6 0 0,-1 0-187,1 0 1,-1 0 0,0 1-1,-1 1 402,-2 1 1,0 1 0,1 1 0,0 2 0,-3 3 0,1 2 0,1-1 0,0 0-2,-2-1 0,1 1 1,-2 1-1,1 1 0,-1-1 1,1 2-1,0 1 0,1 2-101,1 0 1,0-1 0,-1-1-1,-1-1 1,-5 3 0,-1 0-1,-4 0 1,-1 0 52,-3 0 0,-2 0 0,-1 0 1,-1 0-1,-5 2 0,-1 1 1,-1-3-1,-2 0 204,41 14 0,-17-2 1,-2-7-1,-3 0-279,3-1 1,-13 1 0,3 0 0,-5 0-434,-2 0 0,-15-8 0,0 1 0,-7-1-1177,-8-2 0,-4 8 1656,-7-6 0,-6 5 0,-9 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03:43:44.04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1350 11019,'0'-14'-1253,"3"2"1685,4 2 0,-2-7 0,12 2 0,4-6-149,6-8 0,14 2 0,3-12 1,14-7-92,12-9 0,-31 23 1,2 1-1,5-2 0,2 0 1,2 1-1,2-1-105,1 1 0,0-1 0,1-3 0,-1-1 0,-2 2 0,-1 0 0,-2 2 0,-1 1-81,-2 1 0,-1 1 0,34-21 0,-6-4 0,-4 2 134,-3 4 1,-7 3 0,-2 3 0,-3 1 38,-4 6 0,1-3 0,-4 10 0,-7 3-152,-5 2 1,-5 9 0,-7 3-695,0 2 1,-8 3-1512,1 7 2091,-11 0 1,-4 10 0,-12 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03:43:44.576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44 88 14373,'-21'-12'-1788,"8"-7"1695,4 16 1,18-7 0,6 10 464,4 0 0,3 0 0,2 0 1,3 0-245,2 0 1,2 0 0,-4-2-1,5-3-100,1-2 0,-6 0 1,2 4-1,-2-2-18,2-2 1,-5 0 0,5 7-99,-5 0 0,-12 2 0,-5 6-35,-4 6 1,-3 5-1,-3 3 1,-4 2 364,-7 5 0,-6-4 0,-1 6 0,-1-2-3,0 0 1,3 3 0,-1-6 0,3 3-135,0-2 1,-7-3 0,12-2 0,-2 0 18,-1-1 1,1 1-1,-8 0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03:43:48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0 129 7973,'0'-22'56,"0"0"1,0 8 0,0-1 364,0-2 1,0 5-111,0-2 1,3 9-32,4-2 1,-5 14-1,5 8 1,-4 6-137,-3 8 0,0-2 1,0 9-1,0 3-134,0 2 0,0 3 1,-3-1-1,-1 1-46,-4-1 1,1-6 0,7-3 0,0-3 130,0-4 0,0-3 98,0-2 1,3-3-47,4-5 0,5-6 1,10-16-1,-1-4 3,1 0 1,2-5 0,3 8 0,2-1-199,-2 0 0,-3-4 0,-2 6 0,-1 4-559,1 1 1,0 3 0,0 0-1867,0 0 2473,-1 0 0,-9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0.30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8465,'8'14'353,"-1"1"1,0-8-1,-7 8-7,0 2 0,0 4 1,0 8-1,0 8 136,0 4 0,0 5 0,0 5 1,0 9-21,0 10 0,0 8 0,0 9 0,0 2-131,0 6 1,0 4 0,0-44 0,0 1 0,0 2 0,0 0-207,0 4 1,0 0-1,3-3 1,1 0-1,0 1 1,0-1-1,-1-1 1,1 0-109,1 0 0,0 0 1,-4 6-1,0 0 1,4 0-1,0 1 1,-2 1-1,1 1-134,-1-3 1,1 0-1,1 0 1,0 0 0,-3-6-1,1-2 1,0-2-1,1-2 95,1 45 1,4-19 0,1-13 0,0-12 275,-1-7 0,6 7 0,-8 3 0,1 2 18,1 0 1,-6-12 0,4 0 0,-2-7 44,2-1 0,-5-6 0,8-3 1,-3-5-234,1-2 0,-1 0 1,-7-1-1,2-1-1174,6-6-4046,-6 6 673,8-18 4463,-10-2 0,0-22 0,0-12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1.3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23 305 6883,'-13'0'4607,"4"0"-4031,9 0 1,2 0-388,5 0 0,6-2 1,8-3-1,3-2-14,6 2 1,-6 2-1,7 1 1,-2-3-188,0-2 0,10 0 0,-5 7 0,2 0-30,0 0 1,-2 0 0,5 0 0,-5 0 45,-3 0 1,8 0-1,-5 0 1,0 0 21,-5 0 0,2 0 1,-2 0-1,-2 0-21,-3 0 0,5 0 1,0 0-1,-2 0-23,-3 0 0,-2 0 1,0 0-1,-1 0-18,1 0 0,2 0 1,3 0-1,2 0 61,-2 0 0,4-3 0,-2-2 0,0-2 56,3 2 1,-6 3 0,8 2 0,-2-3-31,-6-4 0,6 5 0,-1-5 0,0 4 12,1 3 0,-3-7 0,-7 0 1,0 2-7,-1 2 0,8 1 0,0-3 0,-2-2-43,-3 2 1,-2 3 0,0 2 0,0-3-24,-1-4 1,1 4 0,0-4 0,0 5 20,-1 2 1,8 0 0,0 0 0,-2 0 13,-3 0 0,-2 0 0,2 0 0,3 0 20,2 0 1,2 0 0,-4 0 0,4 0-154,3 0 1,0 2-1,5 3 1,-5 2 74,-3-2 0,8-2 0,-3-3 0,5 0 106,3 0 1,-1 0-1,1 0 1,0 0 94,-1 0 1,1 0 0,2 0 0,2 0-106,3 0 1,2 0-1,-2 0 1,7-3-4,5-4 0,2 4 0,1-4 1,-1 2 55,0-2 0,-2 5 1,-2-8-1,-3 3 79,2 0 0,-7-8 1,1 8-1,-4-1 222,1-1 0,-7 6 0,-10-4 0,0 5-185,-1 2 1,-6 0 0,2 0-1819,-5 0 178,-12 0 0,-2-3 0,-12-2-1168,-6-2 0,4-3 2575,-11 3 0,0-5 0,-6-10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2.5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6438,'15'0'2673,"-1"0"-2270,-9 0 1,7 0 0,-7 2-76,2 5 1,0-2 0,-7 10-134,0 2 1,0 2-1,0 3 1,0 2 1,0 5 1,0 5 0,0 10 0,0-1-77,0 1 0,0 2 1,0 4-1,0 9-63,0 3 1,0 6-1,0 2 1,0 5-95,0 3 1,0 2-1,0 7 1,0 0-29,0 0 0,0 7 1,0 1-1,0-3 57,0-3 1,0-11 0,0-8-1,0-10 71,0-9 0,0 2 0,0-4 1,0-6 1,0-4 1,0-12 0,0 4-1,0-2-3,0 0 0,8 7 1,-1-4-1,-2-1-49,-3 1 1,1 4-1,2-5 1,2 1-17,-2-1 0,-3 8 0,-2-3 0,0 3-71,0-3 0,0 6 1,0-9-1,2 4 4,6-1 0,-6-2 0,5 2 0,-4-7 48,-3-5 1,0 1 0,0 1 0,0 3 8,0-2 1,7-10 0,0-3 0,-2 3 73,-2 3 0,-3 1 0,0 1-26,0 0 1,0 0 0,0 0 0,0 2 9,0 5 0,0-5 1,0 5-1,0-2-110,0 2 0,0-3 0,0 8 0,0-2 97,0-6 1,0 1-1,0-1 1,0 3 35,0-2 0,0 5 1,0-3-1,-3-3 141,-4-2 1,5 5 0,-6 0 341,6-2 0,2-3-594,0-2 1,-3-10-1577,-4-5-1755,5-4 3373,-8-3 0,10 9 0,0 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3.3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8173,'12'22'622,"-3"-1"0,-9 1 0,0 2-366,0 5 1,0-2 0,0 12 0,0 4-97,0 6 1,0 11-1,0-2 1,0 8-423,0 6 1,3-4-1,2 2 1,2-9-770,-2-11 1,0-11 1030,2-3 0,-5-9 0,8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9:23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172 784 7917,'-9'-12'-6,"4"-5"0,-7 8 1094,2-3 0,-5 4-830,8-6 1,0-1 0,9-6-187,6-1 1,4 2 0,12 4 0,5 1 8,7-2 1,-2 0-1,0 0 1,-3 5-46,-4 2 1,5 3 0,-3 7 0,-3 0-157,-2 0 0,-2 10 0,-2 4 1,-6 6-127,-7 2 0,3 2 1,-3 2-1,-4 6 82,-8 2 1,-10-5 0,-11 7 0,-6 3 3,-2 2 0,-2 2 0,-8-1 0,-1-4 34,-6-1 0,5-4 1,-5 4-1,7-11-116,8-9 1,5-7 314,9-10 1,10-10 0,4-4 0,11-3 110,11 2 1,1-4 0,16 7-1,1-3 101,4 1 1,5 9 0,0-2-1,-2 4-160,-3 3 0,-2 0 1,5 0-1,-3 3-387,3 4 0,-5 3 0,0 7 1,-3-5 261,-4-3 0,7 8 0,0-5 0</inkml:trace>
  <inkml:trace contextRef="#ctx0" brushRef="#br0" timeOffset="350">1479 284 8210,'-22'0'0,"0"0"0,1 0 173,-1 0 0,0 2 0,-2 5 0,-3 10 321,-2 10 1,-7 9 0,4 15 0,1 7-177,-1 5 0,3 2 1,10 3-1,2 2-170,3 3 1,9-1-1,0-6 1,10-1-455,9 0 0,8-9 0,7-5 0,7-5-738,6-3 1,8-11 0,4-10 0,1-13 1043,6-6 0,2-6 0,2-4 0,0-8 0,1-23 0,-1-8 0</inkml:trace>
  <inkml:trace contextRef="#ctx0" brushRef="#br0" timeOffset="617">2110 806 8049,'0'-43'20,"0"-1"0,-7 10 0,-3 5 0,-2 5 428,-5 2 1,-2 10 0,-3 5-1,0 7-512,1 7 0,-8 8 1,-3 14-1,1 7 128,-1 5 0,3 10 1,10 2-1,2 3-51,2 4 0,11-6 1,-4-6-1,6-7 57,2-5 0,10-11 0,7-1 1,9-10 448,10-4 1,6-8 0,1-14 0,1-12-40,-1-7 1,6-6 0,-3-6-1,-5-1-135,0 1 0,-10-8 0,-2-2 1,-7-3-231,-7-4 1,-6 4 0,-11 0-1,-8 3-292,-12 5 1,-7 4 0,-9 8 0,1 9-715,-1 10 0,6 0 0,3 10 0,5 2-2592,2 3 3483,10 11 0,-7 13 0,7 12 0</inkml:trace>
  <inkml:trace contextRef="#ctx0" brushRef="#br0" timeOffset="750">2459 959 8173,'9'-15'270,"6"1"-270,4 9 0,3-15 0,0 8 0</inkml:trace>
  <inkml:trace contextRef="#ctx0" brushRef="#br0" timeOffset="1083">2677 697 8103,'0'-21'-215,"7"-1"1,3 0 0,2 3 109,5 4 0,2-4 0,5 4 0,3-4 912,2-3 1,2 8 0,-4 2-1,2 2-18,-3 5 1,-1 3 0,-4 2-460,1 0 0,-2 2 0,-6 5 0,-7 10-86,-4 10 0,-10-3 1,-3 5-1,-2-2-63,-5 2 0,-3 2 0,-4 8 0,-2-5-610,-3-3 0,0 6 1,9-6-1,3 0-475,3 1 0,6-3 0,-4-7 601,3-1 0,4-1 0,12-6 174,8-6 0,6-6 0,8-4 0,8-6-382,4-6 0,10-6 1,2-1-1,0-1-257,0 0 1,5-7 767,-7 0 0,0-10 0,-7 5 0</inkml:trace>
  <inkml:trace contextRef="#ctx0" brushRef="#br0" timeOffset="1333">3504 1 8156,'29'14'-497,"3"-2"1,-1 0 905,0 0 1,-1 13 0,-9 13 0,1 11 228,0 9 1,-10 7-1,-5 8 1,-7 6-182,-7 6 1,-8 5 0,-14 2-1,12-45 1,-2 0-313,-1-1 0,-1 0 0,-4-1 0,-1-1 0,0 0 0,-1 0 1,-1 0-1,0 1-281,-2 3 0,0-2 0,-23 32 0,4-6 0,10-16-1249,10-10 0,5-14 1385,2-11 0,10-9 0,3-12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3.4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85 480 8165,'-22'0'566,"0"-7"1,3-3 228,5-2 0,6-3 0,16-6 1,6-1-146,5 0 0,13 0 1,4-2-1,10-3-351,12-2 1,0-9-1,17 4 1,-2-2-547,-1-1 1,1 11 0,-8-3 0,1 4-693,-1 4 0,-9 9 1,-8 4-1,-9 6-551,-10 2 1,-5 2 1489,-2 6 0,-10 13 0,-2 13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3.7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22 306 8165,'-2'36'110,"-3"0"1,-3 3 415,4 2 1,1 3 0,3-3-1,0-5 300,0-7 1,0-5 0,0-2 649,0 0 1,0-13-978,0-9 1,0-16-1,0-16 1,0-2-469,0-4 0,0-4 0,0-4 0,0-2-484,0-3 1,0 0-1,0 8 1,0-1-112,0 1 1,0 6 0,0 4-1,0 1-1749,0 5 1,10 6 2312,4 6 0,15-4 0,5 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4.1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1 8165,'22'10'-45,"-3"-6"1421,-4 11 1,-15-8 0,-15 8-762,-4 2 0,-3 2 0,0 5 1,1 3-121,-1 2 0,2 7 1,3-4-1,3 2-405,-3 4 0,7 1 0,3 0 0,5-5-783,2-3 1,2-2 0,5-10 54,8-4 1,4-5 0,3-13 0,0-4-11,0-8 1,-1-6 0,1-6 0,0-4 258,0-3 0,-1 5 0,-1-5 0,-3 0 288,-3 0 1,-9 7-1,2-2 1,-2 5 471,2 2 1,-4 1 1651,4-1-1405,-4 10 0,-3 12 1,0 17-1,0 7-191,0 5 1,0 2 0,0-4 0,0 4-525,0 3 1,2-7-1,3 4 1,4-2-955,4 0 1,-1 0-1,5-7 1051,-3 0 0,1 0 0,6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4.2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0 8156,'-22'3'632,"1"4"0,1-2 0,6 9 1,6 3 261,6 3 0,2 1 0,0 1 0,2 0-907,6 0 1,-4-1 0,11 4 0,2 1-1418,2 3 0,3 0 1,0-7 1429,0 0 0,-1 0 0,1-1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4.4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66 110 8156,'-14'-3'-7,"-1"-4"-37,-2-7 1,8 2-763,1-3 806,6 1 0,2-8 0,0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4.7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8142,'7'43'0,"2"1"53,4 0 0,-6-8 0,5-2 0,-2-3 336,-6-4 0,6-3 0,-3-2 1731,-2 0-1265,-2-1 1,-6-9-635,-4-4 1,2-8 0,-7-8 0,2-6-249,5-5 1,3-3 0,2-2-1,0-3-87,0-2 1,0-2-1,0 4 1,0-2-117,0 2 1,7 3 0,3 5 0,0 2 27,-1 2 0,1 8 0,-3-5 373,8 2 0,4 5 0,3 10 1,-3 7-223,-4 8 0,4-1 0,-7 15 0,3 0-348,-1 0 1,-6 0-1,4 4 1,-3-4-776,-4-2 0,5-1 1174,-3-2 0,10-5 0,-5 8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4.9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12143,'0'22'797,"0"-5"1,0 2 0,0 5-715,0 0 1,2 8-1,3-1 1,5 1-333,2-1 1,-5 6 248,8-8 0,-11 9 0,6-4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5.0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88 109 8086,'-10'-12'192,"6"-5"0,-9 7 324,4-2 0,-6 5-516,8-8 0,-10 1 0,5-8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5:55.5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0 107 8259,'0'15'926,"3"-1"-573,4 3 1,-5 2 0,8 6-98,0 4 1,-8-5 0,8 5 0,-3-3 43,0 3 0,1-4 0,-6 4 0,3-5 40,2-2 0,0-8-263,-7 1 1,8-13 0,-1-2-160,-2-12 0,-3-15 0,-2-4 0,0-3 62,0-5 1,0-2 0,0-2 0,0 2-41,0 4 0,3-1 0,1 9 0,4 2 231,-4 3 1,1 4 1,3 6 1,1 7 0,8 14 0,-2 10-68,2 9 0,-5 1 0,0 9 1,0 3-500,0 2 1,0 0-1,5-2 1,-2-5 150,2-3 1,-1-2-1,1-7 242,-2 0 0,-1 0 0,8-1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00.9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305 66 8123,'14'0'-782,"1"0"0,-10-3 1530,2-4 1,-4 2 442,-3-9-917,0 9 0,0-7-6,0 4-284,0 6 0,-3-8 188,-4 10 1,2 0-9,-10 0 0,8 8 0,-5 1 0,0 3-38,0 5 0,5-7 1,-5 0-74,2-1-569,-7 3 1,12 8-1558,-9-6 2,9-4 1977,-5-10 1,13 0 0,1 2-73,4 6 215,-1-6 0,-5 8 357,6-10 1,-4 0 14,11 0 1,-8-8 0,5-1 393,-2-3 0,4 4 847,-6-6-1016,-1-1 1,-9 3-342,-6 5 0,3 7 1,-9 7-1,-3 5-63,-2 0 0,4 10 0,1-2 1,-3 6-282,-3 1 0,1-3 1,2 0-1,5 3-37,2 2 1,1-7 0,4-8 0,-3 3-979,4 2 690,1-6 1,13-4 394,4-9 0,6 0 1,-1 3 0,-4 4 1,4-2 0,-4 9-29,4 3 1,0 10 0,-2 4 0,-2 3-63,2 5 0,-8 12 1,-1 7-1,-4 7-107,4 8 1,-6 4 0,3 10 0,-10 0-38,-9 0 0,-6-2 0,-2-5 0,-2-12 141,-5-15 0,5-12 0,-5-22 0,5-4 141,2-8 1,3-16 0,2-13 0,2-15-1,-2-11 1,5-3-1,0-12 1,2-4-91,6-1 1,1 3 0,6 4-1,4 3 109,7-3 0,6 8 1,1 5-1,4 9 21,4 10 0,-3 5 0,8 5 1,0 4-281,0 8 1,-5 7 0,5 7 0,-3 8 159,-4 4 0,7 12 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9:30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75 719 8180,'-22'12'0,"1"-5"-152,9 5 49,-8-9 1,20 6 463,0-9 1,17 0 0,15 0 0,1 0 60,6 0 1,12 0-1,5 0 1,4-2-405,5-5 1,-11 4 0,11-6 0,-2 1-474,0 1 0,-5-8 0,-2 6 0,-6-3 455,-9-5 0,-7-3 0,-12-1 0</inkml:trace>
  <inkml:trace contextRef="#ctx0" brushRef="#br0" timeOffset="183">228 392 6902,'-22'0'1621,"0"0"-1209,10 0 1,5 0 0,16 0-297,13 0 1,2 0 0,13 0 0,4 0-378,7 0 1,1 0 0,6 0 0,1 0 260,0 0 0,2 10 0,7 2 0</inkml:trace>
  <inkml:trace contextRef="#ctx0" brushRef="#br0" timeOffset="516">1752 22 8117,'-22'-12'477,"0"5"0,1 4 83,-1 3 0,-2 10 0,-3 7 0,-4 9-355,-3 11 0,7 4 1,-2 5-1,5 2-48,2 3 1,10 9 0,5-1 0,4 3-160,3 4 1,10-3 0,7-8 0,10-9-167,9-7 0,5-20 0,5 1 0,2-8 271,3-7 0,0-20 0,-7-7 1,-3-4 63,-5-6 1,-5-2 0,-9-9 0,-2-3-16,-6-5 1,-4 5 0,-13-5 0,-4 5-359,-7 3 1,-8-1 0,-7 1 0,-5-1-132,0 1 0,-7 9 337,5 5 0,-6-5 0,-1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02.3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632 44 8058,'-22'-8'0,"-2"-1"0,-3-1 315,-2 0 1,0 3-1,7 7 1,-2 0-15,-5 0 0,5 3 1,-5 1-1,5 6-103,2 2 0,-5 5 0,3 10 0,7 2-111,5-3 1,5 8-1,7 3 1,0 1-76,0-1 1,17 4 0,4-7 0,6 2-83,5 0 0,1-9 1,11 2-1,0-5 10,-1-2 1,-7 0 0,-2-1 0,-5 1 207,-9 0 1,-1 0 0,-12-1 0,-2 1 3,-2 0 1,-20-3 0,-8-2 0,-6-2-130,-8 2 0,-4-8 0,-8 1 0,-5-3 3,1 1 0,-6-1 0,10-7 0,3-3-136,2-4 1,5-2 0,4-8 0,11 2-270,9-2 0,7 5 221,10-2 1,10 9 0,4-3 0,8 6 130,7 2 0,5 0 0,7 0 0,-2 0 70,-3 0 1,8 0-1,7 0 1,-3 0 43,-2 0 1,0 0 0,2-2 0,3-3 7,-2-2 1,1-8 0,-4 5 0,-7-2-48,-5-5 1,-5-4 0,-7-6-1,-3-2-20,-4 2 1,-6-4 0,-9 2 0,0 2-21,0 3 1,-9 2-1,-6 3 1,-2 2 11,3 2 1,-6 11-1,3-4 80,-9 6 1,2 2 0,-6 0 0,9 2 193,6 6 0,-4-4 0,7 11 0,0 2-40,4 2 0,6 5 1,2 3-1,0 4 14,0 3 0,0-5 0,0 5 0,2-2-294,6-6 0,4 6 0,12-3 0,3-3-761,2-1 0,9-13 0,-1-5 0,6-7-317,8-7 1,-5-15 0,2-14 0,-7-6 1103,-4-1 0,-1-10 0,8-3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02.51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20 8058,'2'-12'79,"6"5"0,-6 7 0,5 7 412,-4 8 0,-3 14 0,0 7 1,0 8-187,0 6 0,0 8 1,0 15-1,0 9 51,0 10 0,0 0 0,0 7 0,2 1-920,5-1 0,-2-12 1,7-10-1,-2-23-900,-5-21 1464,7-18 0,-10-5 0,8-10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02.6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1 109 7943,'21'-7'-68,"1"0"1,0 2 731,0 3 1,2-6 0,5 1 0,7 0-487,5-3 1,3 8 0,2-8 0,2 3-179,3-1 0,10-9 0,-6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12.5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128 782 8213,'0'-22'-91,"0"0"0,0 8 0,0-1 0,0-2 177,0-2 1,-7-3 0,0 0 225,2 0 1,3 8 311,2-1-356,0 11 0,0-4-79,0 16 0,0 4 0,0 12 0,0 3 73,0 2 1,0 9 0,0-1 0,0 4 10,0 2 1,0 1 0,0-1 0,0 3-16,0 5 1,0-5 0,0 7 0,0 1-32,0 4 1,2-3 0,3 1 0,2 0-71,-2-1 1,-3 3-1,-2 5 1,3-2-105,4-3 0,-5-3 0,6 8 0,-6-2-70,-2-1 1,0 8 0,2-12 0,3 2 25,3 0 0,-1-2 1,-7 2-1,0-8 59,0-4 1,0-2-1,0-1 1,0-1 26,0-6 1,0-12-62,0-9-199,0-11 1,0-4 0,0-14-302,0-5 1,0 4-1,0 1-1216,0-3 0,0-3-658,0-2 2340,0 1 0,0-1 0,0 0 0</inkml:trace>
  <inkml:trace contextRef="#ctx0" brushRef="#br0" timeOffset="1350">128 1239 8231,'0'-29'-128,"0"0"1,0 0 0,-2 7 0,-3 0 122,-2 1 0,0-1 0,7 0 0,-3 0 136,-4 0 0,4 8 384,-4-1-450,5 1 0,2 4 1,0 10 80,0 12 0,0 8 1,0 4-1,0 2 109,0 4 0,0 8 1,0 1-1,0 9 104,0 10 0,0-2 1,0 2-1,0 5-31,0 7 0,2 0 1,3 10-1,2 2-122,-2 3 1,5 2 0,-3 3-1,0 2-59,3 2 1,-8 0 0,8-6 0,-3-1-23,1 0 1,1-3-1,-4-1 1,2-6 19,-2-2 1,-2 0 0,-3-2 0,0 4-65,0 1 0,0-3 0,0-8 0,0 4 30,0 1 0,0-2 1,-3-9-1,-2-6 172,-2-1 1,-3-3-1,6-8 1,-4 1 41,3-1 1,-4-2 0,2-2 0,2-3 10,2 3 1,3-5 0,0 0-436,0-3-1631,0-2 847,0-17 0,0-12 0,3-14 0,2-6-530,2-1 0,0-8 1,-7-3 1412,0-2 0,10-2 0,2-8 0</inkml:trace>
  <inkml:trace contextRef="#ctx0" brushRef="#br0" timeOffset="2231">237 4070 8058,'-22'0'-224,"1"0"0,4-7 0,-3-1 364,-4 4 1,-2 1 0,4 3 360,0 0 1,7-7 779,1 0-88,-1-1-933,3 8 1,5 0 0,14 3 0,8 2 32,4 2 0,5 0 0,3-7 0,4 0-55,3 0 0,3 0 0,9 0 0,4 0-87,8 0 1,3 0 0,-1 0-1,1-2-223,7-6 0,-1 6 0,11-8 1,-1 3 132,1 0 0,-8-3 1,2 5-1,-1-2 65,1 2 0,-4 0 0,5 1 0,-8-4-38,-7 3 1,7 3 0,-2 2 0,7 0-78,1 0 0,-4 0 1,-1 0-1,1 2-53,6 6 0,-5-3 0,4 7 0,-4 0 123,-3 0 1,3-5 0,2 5-1,3 0 57,-3 0 0,5-4 0,-2 4 0,-1-3-68,3-4 0,0 0 0,5 0 0,-7 2 41,-6-2 1,-1-3 0,-1 1-1,-2 2 71,-5 2 1,-2 0 0,-8-7 0,3 0 38,-3 0 1,-4 0 0,-5 0 0,-6 0-143,-1 0 0,-3 0 0,-7 0-261,-1 0-766,-8 0 0,-6 0-712,-14 0 1,2 0 553,-10 0 0,1-2 1,-6-5-1,3-6 1106,3 1 0,-1-17 0,-6 5 0</inkml:trace>
  <inkml:trace contextRef="#ctx0" brushRef="#br0" timeOffset="2749">3613 4048 8086,'12'3'655,"-5"4"0,-5-2 696,-2 9-82,0-9-1100,0 14 0,0-19 0,3 0-68,4-12 0,-5-7 1,8-3-1,-3-2 11,1-5 0,6 2 0,-4-7 1,-1 1-41,1-1 1,0-3 0,-5-6 0,4-3 72,3-5 0,-7 3 0,3-8 0,-6 0 71,-2 1 1,2-6 0,3-9 0,2-5-76,-2-2 0,-2 4 0,-3-4 1,0-3-160,0-5 0,0 10 0,0-12 0,0 5-89,0 4 0,0-6 0,0 4 0,0-3 31,0 4 1,0-4-1,0 11 1,0-1 231,0-2 0,0 5 1,-3-7-1,-2-1-91,-2 1 0,0 4 0,7-7 0,0-2 15,0-3 1,0-2 0,0-2 0,0-3-64,0-3 1,0 3 0,0 13 0,0 8-18,0 11 0,7 4 0,0 10 0,-2 0 370,-2 5 0,-1 10 1,3-6-1,2-1-78,-2-3 0,-3 4 1,-2 3-1,0 1 1,0-1 1,0 5 0,0-5-1,0 2-198,0 6 1,0 9-2622,0 2 1188,0 10 1,0-2-1,0 14 1,0 8 1337,0 4 0,-9 13 0,-3 2 0</inkml:trace>
  <inkml:trace contextRef="#ctx0" brushRef="#br0" timeOffset="3350">1108 5159 8065,'-22'-12'442,"10"2"0,3 22 0,9 7 0,0 10-20,0 5 0,2 3 0,3 9 0,5 2-479,2 3 0,-5 9 0,5-2 1,-2 5-298,-5 3 1,4-8-1,-1-5 1,-1-7-1458,2-12 1811,-6-8 0,7-4 0,-10 0 0</inkml:trace>
  <inkml:trace contextRef="#ctx0" brushRef="#br0" timeOffset="3700">760 5072 8120,'12'-29'114,"-5"0"1,-2 0-1,2 7 1,8 0 248,4 0 1,13 0-1,4-2 1,7-2-310,8-3 0,7-8 0,12 8 0,5 0-1102,3-2 1,-10 14 1047,-3-5 0,0 15 0,-9-3 0</inkml:trace>
  <inkml:trace contextRef="#ctx0" brushRef="#br0" timeOffset="3916">1413 5660 8143,'-10'21'-487,"1"1"711,-6 0 0,8-10 1,14-7 146,8-10 1,4 0-1,3-9 1,0-6-298,-1-6 0,8 2 0,0-6 0,-2 4-238,-3-3 1,-2 5-1,0-5 1,0 2-70,-1-2 1,-8 5-1,-4-3 1,-2 8 161,1 4 0,-1 1 0,-9-6 92,-6 6 1,-4 4 0,-7 13 0,2 1 210,2 4 1,1 9 0,-8 0 0,0 7 404,1 5 0,6 2 1,3-2-1,0 5-219,0 0 1,7 5 0,-2-8-1,4 3-692,3 5 0,3-8 0,4 1 1,10-6-502,9-4 0,1 2 1,9-16-1,3-4 130,2-1 1,10-15 0,0-10-1,0-12 645,2-7 0,-7-3 0,7 1 0,-9-1 0</inkml:trace>
  <inkml:trace contextRef="#ctx0" brushRef="#br0" timeOffset="4149">2066 5464 7399,'20'-34'0,"-3"5"-268,-3 5 1,-9-1 0,2-1 990,-4-3 1,-13 2 0,-4 13-247,-6 6 0,-4 6 0,-3 2 1,-2 2-17,3 6 1,2 4 0,2 9 0,0 1-360,0 0 1,10 2-1,5 3 1,4 2-136,3-3 0,0 6 0,0-3 0,0-2-126,0-3 0,10 5 0,5 0 0,4-3 81,3-1 0,7-4 0,0 1 0,-3 0 375,-1 0 0,-4-1 1,1 1-1,0 0 124,0 0 1,-10 0-1,-5-1-313,-5 1 0,-11-2 0,-6-4 1,-4-3-668,-3-4 0,-2-2 0,-3-7 0,-2 0 559,3 0 0,-8-9 0,0-3 0</inkml:trace>
  <inkml:trace contextRef="#ctx0" brushRef="#br0" timeOffset="4349">2371 4745 8111,'15'0'257,"-1"0"0,-6 10 0,4 4 1,-3 8 141,-4 7 1,-2 7 0,-3 15 0,2 10-202,5 9 0,-4 7 1,4 10-1,-5 0-607,-2 1 1,0-6-1,-2-7 1,-3-12 408,-2-8 0,-10-4 0,5-7 0</inkml:trace>
  <inkml:trace contextRef="#ctx0" brushRef="#br0" timeOffset="4516">2045 5268 8111,'-12'-10'209,"4"-5"0,6 3 1,4 0-1,8 0 408,12 0 0,4 5 1,15-5-1,8 0-501,4-1 0,12 1 1,10-5-1,3 5-116,4 3 0,12-8 0,6 5 0</inkml:trace>
  <inkml:trace contextRef="#ctx0" brushRef="#br0" timeOffset="5535">2023 6335 8383,'-29'-8'264,"0"1"1,0-7 0,7 6 0,-2 4-270,-5 1 1,-3 3 0,-6 3 0,1 4 430,-1 7 0,6 6 0,1 4 1,4 2-170,5 4 0,-4 8 1,14-1-1,-1 4-258,6 2 0,5 1 0,4 2 1,5 2-41,8 3 0,7 0 1,4-10-1,6-2 6,2-3 1,-8-2 0,3 4-1,-2-4 120,2-2 0,-12-3 1,5-7-1,-5-1 184,-5 1 1,-3-7-1,-11-3 1,-5-3-93,-8-4 0,-7-2 1,-7-3-1,-7 0-172,-5 0 1,-3-3 0,-2-2-1,0-4-131,3-3 1,-5-5 0,14-10 0,0-2-245,5 2 0,7 3 0,7 3 46,8-1 1,7 2-1,7 3 1,8 5 274,4 3 1,13 1 0,2 8 0,4 0 108,6 0 0,-5 0 0,11 3 1,-1 2 44,2 2 0,-5 0 0,7-7 0,0 0 137,5 0 0,-5-7 1,1-3-1,-4-4-33,1-10 0,-2 2 0,-13-10 0,-7 3-142,-5 0 1,-12-7-1,-4 4 1,-6 1-32,-2 0 1,-2 4 0,-6 10 0,-6 3-132,-6-3 0,-9 4 0,0 1 0,3 3 103,1 4 1,4 2 0,-1 3 109,0 0 0,3 10 1,2 5-1,5 6 125,2 8 1,-4 5-1,4 10 1,0-1 79,1 1 1,1 0 0,8-1 0,0 1-430,0-1 1,5 1 0,7-3 0,12-2-788,8-3 0,-3-12 1,10-2-1,4-12-1122,6-8 1,4-14 2014,-2-10 0,4-19 0,11-15 0</inkml:trace>
  <inkml:trace contextRef="#ctx0" brushRef="#br0" timeOffset="5565">2633 6095 8121,'0'15'473,"0"2"0,0 4 55,0 6 0,0 12 0,0-3 1,0 8-52,0 6 1,0 8 0,0 15-1,0 4-459,0 1 0,0 7 0,0-8 0,0-2-729,0-10 0,0-11 0,0-18-1610,0-7 2321,0-15 0,0-4 0,0-10 0</inkml:trace>
  <inkml:trace contextRef="#ctx0" brushRef="#br0" timeOffset="5649">2393 6792 8343,'-22'-22'1388,"10"0"-489,5 1 0,7 9 1,7 2-1,10 3-210,10-1 0,14 1 0,12 7 1,3 0-400,4 0 1,3-7-1,2 0 1,1 2-805,-1 2 0,-2 3 0,-5 0 0,-7 0 514,-5 0 0,-12 0 0,-3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6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1220 8201,'-15'-9'0,"1"-6"0,9-4 0,-2-3 0,4 0 47,3 1 1,0-1 0,0-2-1,0-3 127,0-2 1,0-12-1,3 0 1,2-8 50,2 1 1,3-5 0,-6-1 0,6-1 5,2-6 0,-7 1 0,2-1 0,-4 6-250,-3 1 1,0 4 0,0 8 0,0 4-1,0 1 1,0 11 0,-3-3 39,-4 5 1,2 11-1,-7 4-44,2-1 1,1 8 196,2-6 1,-3 4 0,-7-1 630,2-2-267,11-1-201,-6 8-323,10-9 1,2 4 0,6-7 50,6 2 1,8 0-1,4 5 1,6-2-59,2 2 1,5 3-1,9 2 1,8 0 11,6 0 0,4 0 0,18 2 0,11 3-150,-44-1 0,2-1 1,1 1-1,1 0 0,7-3 1,2 0-1,0 1 1,0 1 60,-1 0 0,0 1 1,-2 0-1,1-1 0,1-2 1,0-2-1,-1 1 1,-1 0 147,3 0 1,-2 0 0,-7 0 0,-1 0 0,-3 0 0,0 0 0,38 0 41,-9 0 0,-12-2 0,-15-3 1,-7-2-232,-12 2 0,-8 3-1176,-4 2 0,-10 2 1287,-4 5 0,-6-14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7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87 8201,'-21'-21'-73,"1"6"1,3 3 0,5 0-146,2 0 0,6 7 438,11-2 1,-2 4 0,9 3-1,6 3 182,6 4 0,1-5 0,9 8 1,3-3-177,2 0 0,0 8 0,0-8 0,0 1-101,5 1 0,3-4 0,-6 7 1,3-2 86,5-5 0,-5-1 0,5 1 0,-5 3-131,-3-4 0,-9 6 1,-5-3-1,-7 1 42,-7 1 0,-6 3 0,-11 10 94,-5 0 0,-5 0 0,-13 2 0,-1 3-132,-3 2 0,-10 2 0,5-4 0,-2 4-357,-1 3 1,8 0 0,-4 5 0,1-6-489,6-1 0,9-1 1,4-4-1,4 2 760,4-2 0,3 6 0,2 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7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85 8239,'0'-22'-217,"0"8"1,0-1-95,0-2 751,0 7 1,0 3-1,0 14 1,0 10-67,0 10 1,0 7 0,0 9 0,3 3-2,4 5 1,-2-2-1,7 6 1,0 1-113,0 0 1,-5 2 0,8 7 0,-1-2-198,-2-5 0,8 5 0,-8-8 0,2 4-163,1-1 1,-8-10 0,5 0 0,0-9-813,0-10 534,-7-5 1,12-14 0,-7-8 157,2-6 1,0-16 0,5 1-1,-3-8-63,3 1 1,3-1 0,2 0 0,-1-2-597,1 3 1,0 2 877,0 2 0,9-10 0,3-2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8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0 218 8217,'3'-19'0,"2"2"15,2 2 1,10 1-1,-3-8 42,6 0 0,1 8 0,4 2 0,1 2-64,3 5 0,10-7 0,-3 0 0,5 0-189,3 5 1,-1 2-1,1 0 1,0-2-250,-1 2 1,-9 3 444,-5 2 0,5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8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 1 8217,'-32'21'-245,"8"-6"1,-5-1 0,5 1 1368,2-3-864,10 7 1,5-16-1,14 4-104,7-5 1,15-2 0,5 0 0,3 0-285,-1 0 1,0 0-1,8-2 1,-1-3-685,1-2 1,-1 0 811,1 7 0,0-10 0,-1-2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8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0 10022,'-2'22'40,"-6"0"1,4 7-1,-9 2 1,1 3-141,0 5 0,-2 2 0,-8 2 0,0 1-808,0-1 0,8-6 908,-1-1 0,1-9 0,-8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9:33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392 175 8154,'-14'0'497,"-1"0"-346,-2 0 1,5 10 0,0 4 0,2 5 205,5 3 0,3 7 0,2 3 0,0 2-4,0 4 0,10 6 0,2 4 0,2 5-642,1 3 0,-1-7 0,6 4 0,-3-2-406,-3-1 0,-7 1 1,6-10 694,-4-4 0,8 4 0,-5-7 0</inkml:trace>
  <inkml:trace contextRef="#ctx0" brushRef="#br0" timeOffset="417">44 545 8119,'-15'0'961,"3"-2"568,2-6-1010,3 6 0,12-8 0,7 13-248,10 4 1,14-5-1,3 6 1,7-6-532,5-2 0,9 0 0,-4 0 0,2 0-616,0 0 0,-10 0 0,3 0 876,-5 0 0,-2-10 0,-1-2 0</inkml:trace>
  <inkml:trace contextRef="#ctx0" brushRef="#br0" timeOffset="850">1220 306 8075,'0'-22'0,"0"0"134,0 0 0,0 0 0,0 1 275,0-1 0,-3 10 1,-4 5-1,-8 4-58,-4 3 0,-3 0 0,-2 3 0,-3 6 48,-2 13 1,-2 9 0,4 13-1,-2 0-286,3-1 0,9 8 0,5 0 0,2-3-127,5-2 1,3-5 0,2-2 0,2-5 114,5-3 0,8-11 0,14-13 1,5-5 98,0-2 0,7-2 1,-5-8-1,5-9-2,3-8 1,-10-11 0,-3 1 0,-4-4-54,-5-2 1,2-3-1,-17-3 1,-2-2-151,-3 3 1,-4 4 0,-5 6 0,-8 4-486,-4 2 1,-3-4 0,-2 7 0,-3 2-46,-2 3 0,2 10 1,11 2-1,1 2-2033,-2 5 2568,7 3 0,-9 11 0,7 3 0</inkml:trace>
  <inkml:trace contextRef="#ctx0" brushRef="#br0" timeOffset="983">1546 545 8040,'12'12'436,"-2"-2"0,0-20 1,2-2-1</inkml:trace>
  <inkml:trace contextRef="#ctx0" brushRef="#br0" timeOffset="1467">1720 262 8250,'-9'-22'806,"4"3"1,-7 2-158,2 2 0,3 1 0,9-8 0,3 0-311,2 1 0,10 6 1,-2 1-1,7-3-200,7-3 1,-3 6 0,8 2 0,-2 2-104,-6 5 0,6 3 0,-3 2 0,-3 2-193,-1 5 1,-6 5 0,-2 10-1,-5 2-263,-2 5 1,-3-2 0,-7 7 0,-3 0 172,-4 0 0,-5-5 0,-10 5 1,-2-3 168,-5-4 0,5-3 1,-8-2-1,3-1 8,0 1 1,0-7-1,8-3-64,-1-3 0,15-1-99,14-8 1,5-8 0,17 1-1,-5 2 224,-2 3 1,2 2-1,3 2 1,2 6 301,-3 6 1,-9-2 0,-5 5 0,-2 5 228,-5 5 1,-3 2-1,-2-8 1,-2 1 204,-5 0 1,-13 0 0,-9 0 0,0-3-509,-2-5 0,-1 3 0,-6-9 0,4-4-928,2-1 0,3-13 0,7-4 710,1-6 0,-11-11 0,-2-3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8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8206,'22'22'0,"0"-3"0,2 0 0,2-2 27,3 0 1,10 15-1,-3-11 1,6 4-458,1-1 430,1-3 0,9 11 0,3 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9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8214,'0'24'6,"2"5"0,3 5 156,2 0 0,3 14 0,-3-2 0,5 7 65,0 8 1,8 2-1,-6 4 1,6 6-43,1 7 0,-6-5 0,-1 0 0,1-2-586,-3-1 1,5-4 0,-10-17 400,-2-15 0,7-9 0,0-6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9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0 109 8191,'15'-21'36,"-1"-1"0,-2 7 1,5 3-1,0 2 403,8 6 1,-1-6 0,12 3 0,3 2-284,2 2 0,5 3 0,5 0 1,4 0-105,1 0 1,4 3-1,-9 4 1,-2 8-258,-3 4 1,-5 3-1,-5 2 1,-7 3-363,-5 2 0,-12 9 1,-4-1 566,-6 4 0,-2 2 0,0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9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66 262 8127,'0'22'-1824,"0"-1"2688,0 1 0,7-7 0,0-1-238,-2 3 0,-2 3 0,-3 1 397,0 1 1,-3-10-660,-4-4 1,-3-8 0,-7-5-273,3-3 1,7-16 0,-6 0 0,4-7-183,4-8 1,2 5-1,3-2 1,0-1-697,0 4 1,0-6 0,0 10 0,3 2-330,4 3 0,5 5 0,10 4 1115,0 8 0,0-5 0,-1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6:59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18 8280,'-10'-12'2185,"-5"7"-1513,-4 10 1,-3 7 0,1 10-1,1-1-239,6 1 1,-6 7-1,6 0 1,-3-2-557,2-3 0,3-2 0,7 0 0,-2-1-211,2 1 1,5-2 0,8-6-234,6-7 0,5 3 1,3-3-1,0-4 129,0-8 1,0 0-1,-1-7 1,-1 0 216,-6 0 0,6 4 1,-6-4-286,5 3 0,3 1-552,0 8 1058,0 0 0,0-9 0,-1-3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00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153 153 8127,'12'-22'-47,"0"3"1,-7 2 0,2 2-76,-2-2 0,-2-2 807,-3-3 0,-3 10 1,-4 5-281,-8 5 0,-4 2 1,-3 2-1,3 5-40,4 8 1,-4 4 0,7 5 0,-3 3-186,1 2 0,2 0 0,-3-5 0,8 3-128,5 2 1,2 2 0,0-4-1,0 2-510,0-2 1,2-3 0,5-5 0,10-4-298,10-8 0,0 3 0,9-3 0,3-5 222,2-7 0,2-14 1,1-12 532,-1-3 0,1-12 0,-1-10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00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34 8127,'-2'-19'185,"-6"5"1,6 14-1,-5 16 1,4 11-1,3 9 0,0 13 0,0 4 0,0 3 61,0 4 0,7 5 0,3 11 1,0 6-171,-1 2 0,1 8 0,-5-14 0,2-1-522,-2-4 0,-2-15 0,-3-7 0,0-8-948,0-6 1394,0-16 0,0-1 0,0-8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00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0 196 8127,'0'-21'-193,"3"6"0,4 3 1,7 0 639,6 0 1,4 0 0,7-5 0,10 5-69,8 2 1,21-7 0,3 5 0,9 0-211,5 5 0,0-3 1,0 3-1,-2 2-333,-5 2 0,-25 6 164,-18 4 0,-11 5 0,-4 10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18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1 281 8613,'0'17'702,"0"2"0,0 8-372,0 5 0,0 14 0,2 9 0,6 3-239,6 0 0,5-7 0,1 5 0,-3-1-343,-3 1 0,1-15 0,7 0 0,-3-7-976,-5-7 1,3-3 1227,-9-2 0,9 0 0,-5-1 0</inkml:trace>
  <inkml:trace contextRef="#ctx0" brushRef="#br0" timeOffset="435">110 85 8097,'14'-22'-453,"1"1"1,-1 1-1,8 6 1100,0 7 0,7 16 0,2 13 1,1 14-205,-1 13 1,6-1 0,-6 10 0,3 3 15,5 2 0,-8 2 0,-2 3 0,-5 2-79,-2 2 0,-10 1 0,-5-8 0,-7-2-203,-7-5 1,-12 3 0,-15-10 0,-5-1-988,-7 4 0,-2-18 1,4 0 809,1-9 0,-10-5 0,-3-1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26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7221,'12'22'-384,"-2"-8"1,-10 1 0,2 2 383,5 2 0,-4 3 0,7 0 0,-10-1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9:36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0 871 7959,'22'0'-36,"-8"0"0,1 0 1,2 0 283,2 0 0,3 0 0,2 0 0,5 0-141,8 0 0,4 0 1,2 0-1,3-2-20,5-5 1,-5 4 0,5-4 0,-5 2-1731,-3-2 1643,-9 4 0,-2-16 0,-11 7 0</inkml:trace>
  <inkml:trace contextRef="#ctx0" brushRef="#br0" timeOffset="200">327 392 8158,'-15'0'-615,"3"3"1035,2 4 1,-4 7 0,7 13 0,2 7-27,2 7 1,3-2 0,0 14-1,3 0-353,4 5 0,-2 5 1,9 0-1,3-2-409,3-3 0,2-10 0,-1 0 1,1-6-655,0-6 1022,0-10 0,9 6 0,3-10 0</inkml:trace>
  <inkml:trace contextRef="#ctx0" brushRef="#br0" timeOffset="517">1198 436 8177,'-10'-20'0,"-4"6"172,-6 7 1,6 4 0,-1 3-1,-2 3 319,-2 4 0,-10 15 0,0 16 1,2 8-200,3 5 0,2 2 0,3-2 0,4 5-228,8 0 1,5 4 0,4-9 0,5-3-76,8-2 0,12-14 0,4-11 0,3-11 43,5-7 1,2-6 0,2-4-1,1-10 8,-1-10 0,-2-7 1,-2-12-1,-5-2 15,-2-3 1,-3-7-1,-10 7 1,-5 1-20,-6-4 0,-6 8 1,-4-2-1,-6 7-142,-6 5 1,-8 9 0,-4-2 0,-6 5-319,-2 2 1,8 10-1,-3 5 1,4 4-578,4 3 0,-1 3 1001,0 4 0,0 15 0,0 11 0</inkml:trace>
  <inkml:trace contextRef="#ctx0" brushRef="#br0" timeOffset="651">1655 850 8662,'-12'-13'614,"2"4"0,10-1 0,0-2 1</inkml:trace>
  <inkml:trace contextRef="#ctx0" brushRef="#br0" timeOffset="1007">1873 349 8168,'-22'-10'129,"0"-5"0,8 6 2476,-1 2-2041,10 4 0,-4 6 1,9 4-395,0 7 1,9 8-1,6 5 1,4 2-365,3-3 0,10-1 1,1-4-1,4 1-698,-1 0 1,0-3 0,8-4 0,-1-6-264,1 1 1,-3-7 1154,-5 4 0,6-14 0,-9-6 0</inkml:trace>
  <inkml:trace contextRef="#ctx0" brushRef="#br0" timeOffset="1187">2221 87 8168,'0'15'24,"0"-1"1,-2 3 196,-5 3 0,2 4 0,-7 5 0,0 7 182,-1 5 0,9 15 1,-4 7-1,6 9-145,2 6 0,0-1 1,0 6-1,0-6-221,0-2 1,0 5-1,2-8 1,3-4-927,2-7 1,8-10 0,-8-15 888,-2-7 0,7 5 0,0 0 0</inkml:trace>
  <inkml:trace contextRef="#ctx0" brushRef="#br0" timeOffset="1436">2635 871 8371,'-12'0'257,"2"3"0,13 2 1,4 4-396,7 3 1,13-7 0,5 5 0,1-3-368,6 0 0,2 1 1,3-8-1,-1 0 505,1 0 0,-1 0 0,1 0 0</inkml:trace>
  <inkml:trace contextRef="#ctx0" brushRef="#br0" timeOffset="1536">3179 675 8046,'-43'-9'0,"7"-1"0,-1-5 0,1 8 512,2 5 0,-9 2 1,1 0-1,-4 0-436,5 0 1,0 0-77,12 0 0,-10 9 0,6 4 0</inkml:trace>
  <inkml:trace contextRef="#ctx0" brushRef="#br0" timeOffset="2150">4138 153 8769,'-34'0'0,"2"0"-106,1 0 1,-1 0 0,-6 2 0,1 8 395,-1 12 1,4 2-1,0 14 1,2 6-180,6 4 0,-3 13 1,7-3-1,10 5 44,7 2 0,8-7 0,4 0 0,10-2-228,9-8 0,8-6 0,12-21 1,3-1 110,1-6 0,1-4 0,-7-13 0,-1-6 375,1-13 0,-1-2 1,-1-13-1,-6 1 147,-7 2 0,-7-7 0,-5 2 0,-5-6-229,-3-6 1,-1 0-1,-11 7 1,-4 1-196,-8-1 1,-4 1 0,-5-1 0,-5 3 105,-7 5 1,2 4 0,-3 10 0,1 3-1227,2 5 1,-5-3 0,10 9-319,3 4 0,4 18 0,5 8 1,5 4 1301,2 6 0,3-8 0,7 8 0</inkml:trace>
  <inkml:trace contextRef="#ctx0" brushRef="#br0" timeOffset="2250">4486 741 8079,'0'-22'2550,"0"0"-2550,0 0 0,10 1 0,2-1 0</inkml:trace>
  <inkml:trace contextRef="#ctx0" brushRef="#br0" timeOffset="2617">4747 174 8569,'-21'-21'1001,"11"-1"0,10 3-1017,12 4 1,7 3 0,3 7 0,2-2 167,5 2 1,-2-5 0,9 3-1,3 0 47,2-3 0,3 5 1,-1-7-1,1 3-71,-1 4 1,8 2-1,-2 3 1,-6 0-18,-4 0 1,-13 0-1,3 0 1,-4 3 92,-4 4 0,-6 7 1,-3 13-1,-2 5-105,-5 1 1,-3 4-1,-2 9 1,0 2-2,0 3 0,0 9 0,0-2 0,0 5-103,0 3 1,0-8-1,0-3 1,0 1-586,0 0 1,0-8 0,0 3-1,0-8-1061,0-6 0,0-6 1651,0-9 0,0-10 0,0-2 0</inkml:trace>
  <inkml:trace contextRef="#ctx0" brushRef="#br0" timeOffset="2803">5074 632 8233,'-44'-22'409,"15"3"187,15 4 1,14 8-1,24 12 1,5 2-559,7-2 1,8-3-1,7-2 1,7 0 61,5 0 0,5 0 0,4-2 0,8-3-1046,5-2 0,9-10 946,0 2 0,-46-2 0,-1-4 0,40-25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26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8095,'-10'12'-168,"-4"-4"1,4-4-323,3 4 1,4 4 489,3 10 0,0-1 0,0 1 0</inkml:trace>
  <inkml:trace contextRef="#ctx0" brushRef="#br0" timeOffset="44">131 479 8095,'0'34'-271,"0"-5"1,0 3-1,0-1 1,0 1 106,0-1 1,7 5 0,0-4-1,-2 2 1014,-2 4 0,-3-6-850,0-3 0,9 5 0,3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22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85 632 8168,'22'-15'-194,"0"3"0,2 2 190,5 6 0,-12 1 1,5 3 124,-3 0 1,-2 3-1,-3 4 28,-6 7 0,-6 6 0,-4 1 0,-3 4 21,-2 4 1,-10-5 0,2 5 0,-4-5-11,-3-2 0,0 7 0,0 0 0,1-2 14,-1-3 0,0-2 0,0-3 0,3-2 128,4-3 1,-1 1-410,8 7 0,3-10 1,13-3-1,6-1-305,6-1 1,11 0 0,5-9 0,5-5 411,3-8 0,0-4 0,-1-3 0</inkml:trace>
  <inkml:trace contextRef="#ctx0" brushRef="#br0" timeOffset="120">673 0 8168,'10'32'-89,"-5"4"0,7 12 1,0 8 475,0 7 0,0-3 1,5 15-1,-5 0 283,-2 5 1,-3 15 0,-7 1 0,0-1-356,0-8 0,-7-7 0,-3 0 0,0-8-623,1-4 1,-6-8 0,5-6 307,-2-11 0,8-4 0,-6 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37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1237 8099,'-22'14'354,"1"1"0,1-1 0,3 10 0,5 3 378,2 2 0,3 2 1,7-4-1,0 2-161,0-2 0,7-3 0,6-5 1,3-2-369,9-2 1,4-10 0,0 2 0,5-5-510,-1-2 1,6 0-1,-7-2 1,-1-5-1788,1-8 2093,-3 5 0,-8-9 0,1 7 0</inkml:trace>
  <inkml:trace contextRef="#ctx0" brushRef="#br0" timeOffset="416">218 823 8099,'-22'-10'201,"0"-4"0,1-3 300,-1 2 1,7-2-1,3 8-223,3-4 1,1 6-1607,8-7 1328,0 9 0,20-15 0,4 8 0</inkml:trace>
  <inkml:trace contextRef="#ctx0" brushRef="#br0" timeOffset="458">392 1171 8124,'0'37'0,"0"-4"0,0 1 290,0 0 0,0 0 0,-2 5 1,-3-5 460,-2-3 0,-8 1 0,5-6 170,-2 3 0,-2-2-567,-8-13 0,10-9 0,5-17-272,4-10 0,11-12 1,1 3-1,1-3 51,0-5 1,6-2 0,-1 0 0,7 2-580,7 3 1,-3 9-1,8 1 205,-2 9 0,-3 7 0,-7 10 0,-1 3-281,1 4 0,0 15 0,0 14 522,-1 5 0,11 12 0,2 3 0</inkml:trace>
  <inkml:trace contextRef="#ctx0" brushRef="#br0" timeOffset="833">1786 366 8201,'0'43'88,"0"1"1,0 2-1,0 2 1,0 5 312,0 3 0,0 2 1,0 7-1,0 3-162,0 5 1,7-8 0,0 3 0,1-10-426,1-5 1,-4 5-1,7-7 1,0-5-2235,0-7 2420,-7-8 0,15-9 0,-8 0 0</inkml:trace>
  <inkml:trace contextRef="#ctx0" brushRef="#br0" timeOffset="1433">1481 997 8201,'-12'0'684,"22"-10"0,19-4-406,9-6 0,6-1 0,-1-1 0,3-2-20,5-5 0,-5 4 1,5-4-1,-5 8-54,-2 6 1,-3 5 0,-5 10 0,-5 0-24,1 0 0,-10 17 0,2 8 1,-7 6 56,0 8 1,-5 2 0,0 2 0,0 1-177,0 0 0,-7-1 1,5-2-1,-3 0-6,0 3 1,0-13 0,-7 11 0,0-6-110,0-2 0,-2-8 1,-3 3-281,-2-4 0,-10-6 72,2-5 0,6-14 0,1-14 0,6-8-55,2-7 1,0-5-1,0-7 1,0 2 138,0 3 0,10 2 0,2-2 1,2 7-87,1 5 0,-1 2 0,8 3 255,0 4 1,7 5 0,0 10-1,-2 3 177,-3 4 0,-2 12 1,2 13-1,2-1-40,3 1 1,0 4 0,-7-7 0,2-2 14,5-3 1,-4-10 0,6-1 0,-2-4 150,0-4 0,0-3 0,-7-4 1,0-5-81,0-8 0,-3-7 0,-2-4 0,-5-6-163,-2-1 1,4 3 0,-7-3-1,-2-1-43,-2 0 1,-3 7 0,-3-2 0,-2 5-51,-2 2 0,-17 0 0,2 3 0,-4 5-52,-6 6 1,8 6-1,-8 4 1,3 8 283,0 12 0,3 2 1,11 12-1,6 3 77,-1 2 1,7-5 0,-1 1 0,8 1-776,11 4 1,14 1-1,10-2 1,12-4-1702,14-8 2208,10-5 0,12-2 0,0-1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32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349 501 8166,'0'22'118,"-3"-1"0,-1 4 0,-4 4 157,4 7 0,1 8 0,3 6 0,0 8 223,0 5 1,0 12 0,0 3 0,0 2-280,0-1 1,3-6 0,1 4 0,4 1-712,-4-1 1,-1-9-1,-1 0 492,6-8 0,-6-2 0,8 8 0</inkml:trace>
  <inkml:trace contextRef="#ctx0" brushRef="#br0" timeOffset="184">0 1067 8170,'15'-22'0,"0"-2"64,1-5 0,4 5 0,4-3 0,3 8-174,2 4 0,9 1 1,-1-5-1,4 4-423,2 8 533,11 4 0,-8-6 0,7-3 0</inkml:trace>
  <inkml:trace contextRef="#ctx0" brushRef="#br0" timeOffset="484">588 1503 8170,'0'55'0,"-2"-4"145,-5-5 1,4-12 0,-4-5 0,7-7 192,7-8 0,-2-4 1,10-10-1,2 0 28,2 0 1,5-10 0,3-7 0,2-9-92,-3-11 1,8-4 0,0-2 0,0-1-64,-5 1 0,-5-1 0,-2 3 0,-3 2-213,-4 3 0,-3 7 0,-7-5-294,2 3 1,-2 4 0,-10 10 0,-5 5 283,-2 2 0,-2 3 1,-8 9-1,0 6 320,1 6 0,-8 15 0,-1 5 0,6 2 106,7 1 0,-2-3 0,7 4 0,0-1-431,5 1 1,4-6 0,3-3 0,3-5-1015,4-2 1,15-3-1,14-4 1,5-8-1116,3-5 0,9-14 2145,5-10 0,5-19 0,2-14 0</inkml:trace>
  <inkml:trace contextRef="#ctx0" brushRef="#br0" timeOffset="700">1460 1067 8126,'-10'-19'0,"-5"2"280,-4 2 0,-3 10 0,0-2 1,1 5 280,-1 2 1,-2 2-1,-3 5 1,0 10 65,8 10 0,0 0 1,11 7-1,4-1-452,1 1 0,3 3 0,0 4 0,3-3-6,4-1 1,7-1 0,13 8 0,2-1-245,-2 1 1,4-3 0,-2-3 0,-2-1 204,-3 1 0,-5-4 0,-4 0 0,-8 0-7,-4 0 0,-3-7 0,-3 2 1,-4-5-726,-8-2 0,-11-8 1,-6-2-1,1-2-710,-1-5 1,3-5-1,5-8 1312,-5-6 0,5-15 0,-8-5 0</inkml:trace>
  <inkml:trace contextRef="#ctx0" brushRef="#br0" timeOffset="900">1568 348 8126,'10'22'195,"0"0"1,7 0-1,-3 2 208,3 5 0,-5 12 0,3 12 0,-1 5 31,-2 10 0,5 0 0,-9 9 0,-1 1-67,3-1 1,-8 3-1,5 5 1,-4-3-828,-3-2 0,0-8 0,-3 6 0,-2-5 326,-2-11 134,-10-6 0,5-22 0,-10-3 0</inkml:trace>
  <inkml:trace contextRef="#ctx0" brushRef="#br0" timeOffset="1051">1176 1198 8070,'8'-15'107,"-1"1"1,5-1-1,3-7 1,14 3 177,9 5 1,11-6-1,6 6 1,13-6-468,7-1 1,5 6-1,9 1 182,6-3 0,-46 7 0,1 0 0,4-1 0,1 0 0</inkml:trace>
  <inkml:trace contextRef="#ctx0" brushRef="#br0" timeOffset="1966">2527 1699 8284,'0'14'381,"0"1"1,2-3-1,5 2 1,8-9-95,4-10 1,5-7 0,3-12-1,4-5-138,3-7 0,-5-5 0,8-5 1,1-3-57,3-2 0,-7-7 1,-7 5-1,-8 0-218,-4 0 0,-10 4 0,2 10 0,-5 6 35,-2 1 0,-2 6 1,-5 11-1,-8 5 218,-4 1 1,4 6-1,1-4 1,-3 7 115,-3 7 1,-1 5 0,-1 13 0,0 1 191,0 3 1,3 3-1,2-6 1,5 6-40,2 2 0,3 2 0,7 7 0,0 1-605,0 0 1,0-1 0,2 1-1,8-3-1080,12-5 0,2 3 0,12-10 0,5-3 1288,8-1 0,7-13 0,9-3 0</inkml:trace>
  <inkml:trace contextRef="#ctx0" brushRef="#br0" timeOffset="2107">3441 1263 8271,'-29'-7'9,"0"0"1,10-8-1,-10 8 1,5 2 663,2 3 1,-7 2 0,-3 2-1,-2 5 247,-4 8 1,4 11 0,0 3 0,2-2-500,6-3 0,4-2 0,5-3 0,5-2-623,2-2 1,6-10-1,11 2 11,7-5 0,6-2 1,4-2-1,2-3-351,3-2 1,8-8 0,-8 6 0,-3-1 392,-1 0 1,-4 3-1,1 7 1,0 0 190,0 0 1,0 7-1,-1 3 1,1 2-955,0 5 1,0-5-1,-1 3 912,1 2 0,10 2 0,1 3 0</inkml:trace>
  <inkml:trace contextRef="#ctx0" brushRef="#br0" timeOffset="2167">3920 1241 8248,'0'-21'0,"0"-1"184,0 0 0,0 0 1,0 0-1,-2 3 425,-5 5 0,-6-6 0,-8 8 0,-3 0 371,-6 5 0,6-3 1,-7 3-1,2 2-433,0 3 0,0 11 1,7 6-1,0 4-457,0 3 0,3 2 0,5 3 0,6 4 0,6 3 0,2-5 0,0 7 0,0 1-740,0-3 0,10 4 0,4-9 0,8-2-422,7-3 1,-3-12 0,11-5 0,1-4-1560,4-3 2631,1 0 0,10-19 0,3-6 0</inkml:trace>
  <inkml:trace contextRef="#ctx0" brushRef="#br0" timeOffset="2688">4182 370 8262,'0'15'140,"0"-1"0,-3 3-38,-4 3 0,4 1 0,-4 1 0,5 2 460,2 5 1,2 0 0,3 10 0,2 2-121,-2-2 1,0 0 0,0 4 0,2 3-337,-2 5 0,-3-12 1,-2 4-1,0-2-189,0 1 0,-2 1 1,-3 1-1,-5-3-352,-2-5 0,5 3 1,-7-10 81,-3-3 0,7-13 0,3-13 344,4-13 0,6-6 0,4-3 0,7-2 528,6-5 1,2 12 0,-1-2 0,1 7-13,0 7 0,7 2 0,2 3 1,1 3-183,-1 4 0,1 8 0,-6 11 1,3 6-1148,-2 2 0,-5 2 0,-5 5 822,-3-5 0,-9 5 0,5-7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31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88 335 8219,'-20'2'237,"3"5"0,5 8 287,3 4 0,-6 13 0,8 6 1,2 11 27,3 9 1,2 5 0,0 0 0,0-3-312,0-2 1,0-9 0,0 2 0,0-5-353,0-3 1,0-9-402,0-5 1,7-19 337,0-18 0,0-6 0,-7-22 0,0-6 114,0-6 1,3 0-1,2-10 1,2-3 131,-2-2 1,-3-9-1,-2-1 1,0 3-121,0 2 0,-2 3 1,-3-3-1,-2 0-109,2 3 0,2 7 0,3 22 243,0 7 0,3 19 1,2 20-1,4 23 206,3 21 1,10 9 0,7 4 0,0 3 25,3 3 0,-8 0 1,7-8-1,1 0-45,4 1 0,3-3 0,0-5 0,-3-12-64,3-15 1,-8-4 0,1-20-1,-3-2 189,0-3 1,-8-14 0,-9-7 0,-2-10-244,-5-5 0,-3-2 0,-2-8 0,0-2-199,0-5 1,0 5-1,0-7 1,0 5-399,0 4 1,0-4-1,0 11 1,-2-1-1036,-5 1 0,4-1 1,-4 9-1,5 2-1547,2 3 3024,0 12 0,9 2 0,3 10 0</inkml:trace>
  <inkml:trace contextRef="#ctx0" brushRef="#br0" timeOffset="233">741 487 8219,'10'34'193,"-8"0"1,5-5-1,-4 7 418,-3 5 0,0 3 0,0 0 1,-3 1 58,-4 6 1,5-5 0,-6 5 0,6-7-74,2-8 0,0-5 0,2-9 0,6-2-121,6-6 0,6-7 0,1-16 0,1-13-208,0-12 0,0-7 0,-1-5 0,1-5-126,0-7 0,-7 2 1,-3 1-1,-3 1-766,-4 6 0,-2-3 1,-3 5-1,-3 8 35,-4 4 0,-5 5 0,-10 7 1,0 3-380,0 4 1,1 5 0,-3 13 0,-3 4-1518,-2 8 2485,0 14 0,7 4 0,0 11 0</inkml:trace>
  <inkml:trace contextRef="#ctx0" brushRef="#br0" timeOffset="716">1285 683 8133,'-21'-2'832,"-1"-5"1,7 4-1,3-2 1,3 10-622,4 10 1,2 6 0,3 6 0,0 4 35,0 3 1,8 0-1,1 5 1,3-5 9,5-3 0,3 6 0,1-11 0,1-4-307,0-5 1,0-12 0,0 2 0,-1-5-269,1-2 0,0-2 0,-3-8 0,-2-11 106,-2-13 1,-3 0-1,5-3 1,-5-1 163,-2-3 0,-3-3 0,-7 1 0,0-1 160,0 0 0,0 11 0,0 4 0,0 4 413,0 4 0,0 11-335,0 10 0,0 10 0,0 14 0,0 5 40,0 7 1,0 5 0,0 0 0,0-2-94,0-3 1,7-7 0,3 3 0,2-6 83,5-6 1,-3-13 0,6 0 0,4-7-5,0-7 0,0-7 0,-2-16 0,-3-6-263,-4-5 0,2 5 0,-10-1 1,0 1-451,3 2 0,-8-4 0,6 9 0,-6 2-1111,-2 3 0,0 2 0,-2 0 1607,-6 0 0,6 1 0,-8-1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58.1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153 1482 8395,'-14'2'153,"-1"3"619,-2 2 0,-2 1 120,-3-8 1,0 0-659,1 0 0,8-3 0,6-4 0,5-8-301,2-4 1,0 4 0,0-1-1,0-6-18,0-5 0,0-4 0,0 4 1,0-4-332,0-3 1,2 0 0,3-5 0,5 5-17,2 3 0,-5 2 1,8 7 342,2 0 1,2 13 0,0 9 276,-4 12 0,2 14 1,-8 6-1,1 2 26,0 4 1,4 3 0,-4 3 0,0-3-146,-1-5 1,6 3-1,-8-10 1,0-2-106,3-3 1,-5-5-1,7-2-1,-2-2 1,-1-13 0,-4-2 0,2-14 25,-2-13 0,-2 0 1,-1-9-1,3-3-28,2-2 1,0-2 0,-7-1 0,3 1 288,4-1 0,-2 3 0,9 2 0,1 5-435,-3 3 0,7 4 117,-4 13 1,4 4 0,1 15-1,-3 7 167,-3 10 1,-7 12-1,8-3 1,-1 3 140,-1 5 1,3-5 0,-8 0-1,-3-3 70,-3-4 0,5 4 0,1-2 30,-4-2 1,-1-3-196,-3-2 0,-3-10 0,-4-5-110,-7-5 1,1-11-1,1-6-262,3-4 0,1-10 0,8 0 0,0 0 1,0-3 0,10 6 0,2-8 0,3 2 105,-1 6 1,1 2-1,7 4 1,-1 3 175,1 3 0,0 9 0,0 0 0,-1 10 7,1 9 0,0 8 0,0 7 0,0 8-251,-1 4 0,-1 2 0,-3-2 0,-5-2-426,-3-3 1,6-2 0,-5 3 0,-1-6-655,1 0 0,4-14 1269,-6 5 0,9-15 0,-5 3 0</inkml:trace>
  <inkml:trace contextRef="#ctx0" brushRef="#br0" timeOffset="250">1133 1308 8376,'15'-34'-3,"-3"2"1,0 3 184,0 0 0,-7 0 1,2 7 506,-4 1 1,-6 1-417,-4 6 0,-5 9 1,-10 17-1,0 12-15,0 8 1,1-3-1,1 7 1,3 3-57,3 2 0,9-7 1,-2-3-1,2-2 184,-2 0 0,7 0-104,0-7 0,9-10 1,13-7-1,0-10-291,0-9 1,7-15 0,0-8 0,-3-4-17,-1-2 0,-6 6 0,-5 1 1,-4-3-360,0-2 0,-8 5 1,5 2-1472,-4 2 0,-13 6 1855,-4 11 0,-6 6 0,-1 9 0</inkml:trace>
  <inkml:trace contextRef="#ctx0" brushRef="#br0" timeOffset="667">1503 1024 8280,'10'-12'734,"-8"0"-214,6 5 1,-6 7 0,-4 0-199,-6 12 1,1 17 0,-12 5 0,-5 2-62,-1 1 1,9-1-1,1 7 1,0 1-55,3 0 1,-5-1 0,10-2 0,2-4-298,3-8 1,4 0-1,6-5 1,6-7-180,5-5 1,13-7 0,4-15 0,3-12-81,-3-12 0,5-7 0,-7-2 0,0-3 97,-5-5 1,3-5 0,-3-9-1,-3 0 161,-2-1 0,-2-2 0,-2-2 1,-3-5-52,-3-2 0,-9 7 1,2-3-1,-4 5 161,-3 3 0,-10 9 1,-5 6-1,-4 8 196,-3 13 0,8 10 1,-1 19 53,-2 0 1,0 19 0,0 8 0,5 7-54,3 2 1,-1 8 0,5 9-1,-2 3 0,2 4 0,0-4 1,0 2-1,-2 2-130,2 3 1,3 0 0,2-2 0,0-6-67,0-1 0,7-4 1,3-6-1,4-3 24,10-5 0,1-7 0,11-14 0,3-8-200,2-4 0,2-3 0,1 0 1,-1 0-2624,1 0 2779,0-10 0,-11-2 0,-1-10 0</inkml:trace>
  <inkml:trace contextRef="#ctx0" brushRef="#br0" timeOffset="1150">1982 1373 8341,'-19'-3'-1385,"5"-4"1218,4 5 1,12-10-1,6 7 1,6-2 313,5 2 0,3 2 0,2 1 0,3-5-206,2-8 0,10 3 1,-5-2-1,2-3-65,0-3 1,-9-2 0,4 1 0,-2-4 61,0-4 1,0 5 0,-7-5 0,-2 3 33,-6-3 0,-4 4 1,-10-4-1,0 5 28,0 2 0,-5 1 0,-7 1 0,-10 3 0,-2 3 0,-8 9 0,3-2 0,0 4 100,-2 3 1,7 0 0,-5 3 0,4 4 65,4 7 1,6 15 0,3 8-1,2 4 212,6 2 1,1 1 0,6 0-1,1-1-32,4 1 0,16-8 0,-2-2 1,4-3-735,6-4 0,2-5 1,9-8-1,1-7-1367,-1-4 1755,1-3 0,9-10 0,3-2 0</inkml:trace>
  <inkml:trace contextRef="#ctx0" brushRef="#br0" timeOffset="1350">2614 1 8287,'0'51'-160,"2"2"1,3 3-280,2 4 0,10 3 0,-4 2 0,1 1 405,1-1 1,-8 10 0,5 2 0,0 3 8,0 0 0,-5-7 0,5 4 0,-2-2-22,-5-5 0,-3-4 0,-2-8 47,0-7 0,0 4 0,0 1 0</inkml:trace>
  <inkml:trace contextRef="#ctx0" brushRef="#br0" timeOffset="1766">3115 872 8196,'0'22'-582,"0"0"1,0-1 0,0 1 629,0 0 1,0 2 0,0 3 0,0 4 525,0 3 1,0-7 0,0 2 0,0-5-58,0-2 1,0-8-1,0 1 80,0 2-377,0-8 0,7-9 0,0-17 0,-2-7-181,-2-5 1,4-7 0,3 4 0,2-1-425,5-6 1,2-2 0,3 0 0,-1 2 138,1 3 0,2 9 0,3 0 0,2 8 448,-2 4 1,-1 11-1,3 1 1,5 13 76,0 12 0,5 16 0,-10 3 0,-5 10-494,-7 5 1,0 0-1,-10 2 1,-2-5-657,-3 0 0,-4-7 871,-5 5 0,-5-15 0,-10-4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54.6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1140 8975,'0'12'1843,"-2"-2"-1219,-6-10-594,6 0 0,-8-3 0,10-4-121,0-7 1,0-6 0,0-4-1,3-3-4,4-2 1,-2-9 0,7 1 0,0-4 25,0-2 1,-5 9-1,6 2 1,-1 6-44,0 4 0,-5-2 0,7 17 119,3 2 0,-7 12 0,0 10 0,-1 7 121,6 5 1,-5 10 0,-1-5-1,-1 2-126,-1 0 1,7-7 0,-6 5 0,-4-2-28,-1-6 0,4-9 0,0-2 13,-2 2 0,-2-10 16,-3-7 1,0-12 0,0-15 0,0-4-14,0-3 0,7-2 0,3-8 0,-1 0-36,1 1 1,7-1 0,-5 3 0,3 3-49,-1 1 1,1 11 0,6-1 114,1 10 1,0 12 0,0 17 31,-1 10 1,-6 12 0,-3-3 0,-2 3 113,-5 5 0,-1 2 1,1 0-1,3-2 21,-4-3 0,-1-9 0,-3 4 0,0-2 54,0 0 0,0 0 1,-3-7-187,-4 0 1,2-10 0,-9-5 66,-3-4 1,5-3 0,0-5 0,2-7-95,5-10 1,3-7-1,2 0 1,0-7-38,0-5 1,9-3-1,6 0 1,4 1 118,3-1 0,7 1 0,0 2 0,0 4 54,3 8 1,-6 8-1,8 6 1,-3 8 94,-4 4 0,0 15 1,-1 10-1,1 12-347,-8 7 1,1 3 0,-11-1 0,1 1-587,0-1 0,-1-1 0,-4-6 1,2-5-453,-2 1 1,0-8-1,0 5 256,2-5 1,3-9-1,-3-3 868,8-2 0,-3-13 0,0-14 0,0-7-117,0-5 0,3-10 0,4 5 0,-2-2 158,-3 0 1,-6-1-1,4-4 1,0 3 684,0 1 0,-5 11 0,5-3 185,-2 4 0,-3 18-593,-7 14 1,-7 8 0,-3 21 0,1 3-106,-1 2 0,-5 0 1,8-2-1,2-5 178,3-3 0,2-2 0,0-7 1221,0 0-1145,0-10 1,7-12 0,0-15 0,-2-4-503,-2-3 0,-3-7 1,0 0-1,0 3-526,0 1 0,0-4 1,0 0-948,0 3 1,0 2-2809,0 2 4316,0 10 0,9-8 0,4 8 0</inkml:trace>
  <inkml:trace contextRef="#ctx0" brushRef="#br0" timeOffset="518">1503 683 8290,'12'-22'486,"5"7"130,-10 1 0,-2 9 0,-12 3-209,-8 14 1,-11 5 0,-3 17 0,2-1-221,3 1 1,2 3 0,0 4 0,0-3-70,1-1 0,9-3 0,4 2 0,6-7-64,2-5 0,2-2 0,6-3 0,6-4-28,5-8 0,13-7 0,4-7 0,5-10 46,3-10 0,-1-7 0,1-12 1,-3-2-180,-5-3 1,-2-9-1,-9 4 1,-1-2-131,-5 0 1,-4 0 0,-1-8-1,-7 1-68,-4 0 0,-3 2 0,0 5 0,-3 7-138,-4 5 0,-3 10 0,-6 2 146,1 2 1,0 13 0,-4 14-1,2 13 24,3 13 0,2 3 1,-5 13-1,5 4 536,2 7 0,-5 1 0,8 9 0,2 2-164,3 3 1,2 2 0,0-2 0,0-2-174,0-3 0,2-10 0,5 3 0,10-7 400,10-8 1,0-12-1,9-12 1,0-2 53,-2-5 1,5-20 0,-8-6 0,1-6-23,-1-5 1,-4-1 0,-10-9 0,-5 4 38,-2 1 1,-3 1 0,-5-5 0,3 2-258,2 3 0,1 9 0,-8-4 0,0 2-806,0 0 1,-8 0 0,-1 7-40,-3 0 1,4 10 0,-4 10 378,2 14 0,-4 5 1,4 19-1,1 3 409,-1 2 0,0 5 0,5 2 0,-2 3 259,2-2 0,3-4 0,4-1 0,3 0-151,2-1 0,10-2 0,-2-4 0,7-8-391,7-5 1,-5-10-1,5-2 200,-5-2 0,-2-3 0,0-7 0</inkml:trace>
  <inkml:trace contextRef="#ctx0" brushRef="#br0" timeOffset="1094">2396 29 8287,'-3'-14'292,"-4"-1"1,5 20 0,-6 2 0,6 13 44,2 9 1,-7 12 0,-1 12 0,4 5 6,1 10 1,3 0-1,0 9 1,0 1-450,0-1 0,0 1 1,0-1-1,0-9-463,0-8 1,0-11 0,0-1 0,0-9 567,0-10 0,0-5 0,0-2 0</inkml:trace>
  <inkml:trace contextRef="#ctx0" brushRef="#br0" timeOffset="1808">2614 639 8236,'7'-22'2,"2"1"1,4-1 7,3 0 1,4-7 0,2 2-1,2 6 685,5 4 0,-5 5 0,8-5-123,-1 2 0,-7 10 0,5-2-349,-5 5 1,-12 4 0,-4 5-1,-6 8 52,-2 4 0,-10 3 0,-4 2 0,-8 3-104,-7 2 0,5 10 0,-7-6 0,-1 4-353,-4-1 0,4 8 1,1 4-1,2-5 5,0-4 0,7-5 1,10 5-1,2-5 54,5-3 1,5-12-1,10-11 1,14-6 137,17-2 1,15-2 0,14-6 0,5-8-522,3-11 0,9 0 1,-40 11-1,0-2 1,45-13 505,-2 4 0,-42 11 0,0-2 0,2 2 0,0-1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7:52.208"/>
    </inkml:context>
    <inkml:brush xml:id="br0">
      <inkml:brushProperty name="width" value="0.08" units="cm"/>
      <inkml:brushProperty name="height" value="0.08" units="cm"/>
      <inkml:brushProperty name="color" value="#E71224"/>
    </inkml:brush>
    <inkml:brush xml:id="br1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1002 14600,'0'22'1051,"0"0"0,0 0-613,0-1 0,0 1 0,0 0 267,0 0-1152,0-1 1,0-4 17,0-9 0,2-18 0,3-21 1,5-6 112,2-9 1,0 3 0,5-11-1,-3 4-93,3-1 1,3-7-1,1 7 1,-1 3-128,-6 2 1,6 12-1,-6 7 197,6 10 0,-6 10 1,-2 14-1,-2 10 135,-5 10 1,0 7 0,-1 7 0,4-3 415,-4-1 0,-1-1 0,-1 5 1,3-2-96,2-3 1,3-9-1,-5 2 1,2-5-292,-2-2 1,-3-8 313,-2 1 0,0-13-38,0-2 1,0-9 0,0-16 0,0-1-85,0-3 0,0-8 1,0 6-1,0 0-46,0-1 1,3-4 0,4 4 0,8 1-106,4-1 0,-4 6 0,-1 9 0,3 5 91,2 2 0,3 3 0,0 7 0,0 0 149,-1 0 1,1 2-1,-2 6 1,-3 6 94,-3 5 0,-7 3 0,5 0 0,-2 0-63,-5 0 1,-3 7 0,-2 0 0,0-3-203,0-2 0,0-9 0,-2-1-220,-5 3 1,2-7 260,-10-3 1,10-14-1,-2-7 1,5-6 13,2-2 0,7 1 1,3-1-1,-1 0-238,1 0 0,7 1 139,-2-1 1,4 10 0,3 7-943,-1 10 0,-1 7 1049,-6 10 0,15 9 0,-4 3 0</inkml:trace>
  <inkml:trace contextRef="#ctx0" brushRef="#br1" timeOffset="267">1155 785 8363,'0'-34'117,"-2"2"1,-6 10 207,-6 1 0,2 9 1,-3 4-150,-2 6 1,5 12 0,-2 6 0,-1 9 34,3 4 0,-5 9 0,10-4 1,2 3 145,3-1 1,2-7 0,0 5 69,0-3 0,0-2 1,2-9 22,5-6 1,5-7 0,10-14-1,0-7-168,0-6 1,-3-9 0,-4 0 0,-6 0-327,1-2 0,-8 7 1,6-6-1170,-6 6 0,-2 3 1,0-1-1507,0 0 2719,0 10 0,0-8 0,0 8 0</inkml:trace>
  <inkml:trace contextRef="#ctx0" brushRef="#br1" timeOffset="867">1373 719 8780,'-3'-12'596,"-4"5"1,-5 7-333,0 7 1,-7 5 0,6 10 0,-1 2 120,-1 5 0,3 5 1,-2 10-1,4-3-193,0-5 0,8 5 0,-3-7 0,8 0-82,4-5 1,10-5 0,-3-4 0,6-6-97,1-7 0,8-7 0,3-7 0,-1-10-161,1-10 1,4-6 0,-7-11-1,-2 0-119,-3 1 0,-10-3 1,-1-2-1,-1-3-36,0 2 1,-7 1 0,2 0 0,-5-3 184,-2 2 0,0 3 0,-2 5 0,-3 5-44,-2 7 1,-8 5-1,6 4 1,-4 6 91,-3 7 1,3 7 0,-1 9 0,-1 11 146,3 6 1,-5 13-1,8-3 1,-1 5 95,0 3 0,-4 7 1,7 2-1,2 0-142,2 0 0,3 6 0,0-6 0,0 0-298,0 0 0,3-4 0,4-11 0,7-6 203,6-8 0,9 0 1,0-17-1,0-2 124,2-2 1,-6-6 0,6-4 0,-2-7 30,0-6 0,0-11 1,-7-6-1,0-4 221,-1-2 1,1-8-1,-2 0 1,-6 3-93,-7 2 1,3 5 0,-3 2 0,-2 3-232,-2-3 0,-3 5 1,0 0-1,-3 5-41,-4 10 1,2-1 0,-9 13 0,-3 2-18,-3 3 1,1 4 0,2 6-1,2 8 165,-1 11 1,3 0 0,1 9 0,0 3 146,0 2 1,7 2-1,-2 1 1,5 0-142,2-1 1,0 1-1,2-1 1,3 1-268,2-1 1,10-2 0,-2-4-1,6-8-252,8-5 1,-4-5 0,6-4-1,-2-8-394,0-5 0,7-11 0,-7-8 0,-2-10 810,-3-9 0,-2-5 0,0-3 0</inkml:trace>
  <inkml:trace contextRef="#ctx0" brushRef="#br1" timeOffset="1305">2048 1 8088,'0'29'0,"2"0"-52,5-3 0,-4 8 0,4 2 0,-2 6 433,2 1 0,-4 10 0,6 3 0,-1 4-138,-1 6 1,7-6 0,-4 13 0,0-5-602,-1-3 0,6 0 1,-8 1-1,0-3 358,3-5 0,2-5 0,10-10 0</inkml:trace>
  <inkml:trace contextRef="#ctx0" brushRef="#br1" timeOffset="1350">2701 414 8364,'12'3'1102,"-5"6"-748,-4 13 0,-3 10 1,0 11-1,0 3-202,0 5 1,0 5 0,0 9 0,0 3-312,0 4 1,-3-2-1,-1 10 159,-4 3 0,-9-8 0,5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04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1 632 8164,'2'-22'0,"3"0"133,2 1 1,0 6-1,-4 3 229,4 2 1,-4 5-1,4 13 1,-2 9-88,2 9 0,-2 1 0,7 9 0,0 3-114,0 2 0,-5-5 1,8 1-1,-1-1-215,-2-2 0,5 4 0,-7-6 1,0-1-416,-1 1 0,-1-3 1,-8-7-116,0-1 1,-3-8 350,-4-6 0,-3-14 0,-7-8 0,3-4 55,-3-3 1,5-7-1,0-3 1,0 1 149,0-1 1,4 1-1,-4 4 1,2-4 97,6-3 1,1 5 0,3-5 0,0 0-52,0 0 0,10 8 0,2-3 1,3 5 113,-1 2 0,8 2 0,7 6 0,-3 7 15,-1 4 1,4 3 0,0 3-1,-3 6-165,-1 13 1,4 2 0,-3 10 0,-4 0 73,-5 0 0,-5 2 1,3 8-1,-8-1-90,-5 1 0,-2-3 1,0-2-1,0-5 33,0-3 0,0-2 0,0-7 0</inkml:trace>
  <inkml:trace contextRef="#ctx0" brushRef="#br0" timeOffset="400">567 414 8112,'-22'-43'0,"8"-1"0,-1 0 0,1 1-269,1-1 1,4 3 0,9 3-1,0 4 276,0 2 0,9 6 0,8 11 0,8 8 158,4 4 0,9 13 0,-1 7 0,4 12 30,2 15 1,1 9 0,-1 12 0,-1 3 233,-6 4 0,3 6 1,-13 9-1,-4 0 62,-5 0 1,-12 3 0,0 4-1,-13 5-395,-1-49 1,-3 0-1,-7 3 1,-4 0-1,-5-3 1,-4-1 0,-2 2-1,-2 0-55,-4 1 1,0-3 0,3-8 0,1-2 0,2 0 0,1-3 0,-26 22-42,6-12 0,2 3 0,8-15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10.9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 1264 8198,'0'22'-551,"0"-8"0,-2 1 473,-5 1 911,4 4 0,-4-10-791,14-10 1,-4-13-1,6-13 1,-1-6-129,-1-2 1,3 5-1,-6-7 1,4-3-93,-3-2 0,4-5 0,-2-2 0,1 0 171,1 6 1,-4-1-1,7 9 1,0 0 277,1 5 1,-9 5-1,6 5 58,0 4 0,-1 15 0,8 17 1,-5 10 92,-2 9 0,5 5 0,-6 3 1,1-1-118,0 1 0,4-3 0,-4-5 0,2-4-331,5-1 0,-7-14 1,-1 5-876,1-3 767,-8-9 1,8-10 0,-10-15 0,0-7 105,0-7-1,0-4 1,0-11 0,0 3 40,0 5 1,0-6 0,0 6 0,0-3-48,0 3 1,7-3 0,3 13 0,2 4 91,5 5 0,-5 12 1,3-2-1,-1 7 167,-2 7 0,8 13 0,-6 11 1,5 1-129,3-1 0,-7 8 0,-3-5 0,-2 2 78,-6 0 1,1-9 0,0 4-317,2 1 1,1-8 0,-8 5-42,0-5 1,-3-12 0,-4-5 204,-8-4 0,3-13 0,-2-4 0,-1-6 163,3-1 1,-5-1 0,10-2-1,2-3-31,3-2 0,2-3 0,0 6 1,0-3-169,0 2 1,2 3 0,5 2-153,8 0 0,7 10 0,4 5 0,3 5-193,-2 2 1,4 9 0,1 6 0,-1 7-262,1 7 1,-3-5 0,-5 7 0,3-2 619,2 0 0,0 0 0,-8-7 0</inkml:trace>
  <inkml:trace contextRef="#ctx0" brushRef="#br0" timeOffset="233">1086 828 7413,'0'-22'-34,"-2"8"1,-5 2 1043,-8 2 1,3 13 0,-2 11 0,-3 5-403,-3 3 1,6 7 0,2 3 0,2-1-250,5 1 0,3-1 0,2-4-141,0 2 0,2-3 0,5-11 198,8-8 1,4-7-1,3-7-443,0-8 0,-8-11 0,-2-3 0,1 0-275,-1-3 1,-7 8 0,2-5 0,-5 5-816,-2 2 0,-2 0-2858,-5 0 3975,4 10 0,-16-7 0,7 7 0</inkml:trace>
  <inkml:trace contextRef="#ctx0" brushRef="#br0" timeOffset="533">1370 850 8167,'0'-15'457,"0"1"0,-3 9 1,-4-2 124,-8 4 1,3 3 0,-2 3-1,-3 4-214,-3 8 0,-1 6 0,-1 6 0,3 2-147,4-2 0,-2 4 1,10 1-1,2-1 23,3 0 1,2-1-1,0-9 1,2-1-74,5-6 1,8 3 0,11-10-1,3-2-19,-2-2 0,4-6 0,1-6 0,-1-11-71,1-6 0,4-6 1,-9 5-1,-5-4-410,-6-3 0,-3 5 1,1-5-1,-7 3-608,-4 4 1,-3 3-1,0 2-830,0 0 0,-10 10 199,-4 5 1568,-6 5 0,-2 11 0,1 3 0</inkml:trace>
  <inkml:trace contextRef="#ctx0" brushRef="#br0" timeOffset="883">1391 44 8167,'3'15'-37,"2"-1"1,2 3 166,-2 3 0,-3 4 0,0 5 0,3 10 628,3 9 0,-1 10 1,-5 15-1,3 4-242,2 0 1,1 8-1,-6-7 1,3-1-633,2-4 1,0-8-1,-4-7 1,2-10-675,2-9 0,3-7 790,-3-11 0,5 1 0,10 0 0</inkml:trace>
  <inkml:trace contextRef="#ctx0" brushRef="#br0" timeOffset="1216">1653 1068 8230,'12'9'926,"7"-6"-574,-4 4 0,4-4 0,3-3-221,-1 0 1,1-3 0,0-4 0,0-8-272,0-4 0,7-3 0,0 0 0,-5 1-3,-7-1 0,2-7 0,-7-3 1,3 1-103,-1-1 0,-9-4 0,2 5 0,-4-1 3,-3 1 1,-3-5-1,-4 6 1,-5 4 199,0 2 1,-7 4 0,4 6 0,-4 7 681,-3 4 1,0 8 0,0 7-106,1 10 1,6 7 0,3-3 0,2 6-8,5 2 1,3 2 0,2 8 0,0-1-201,0 1 1,10-8 0,4 0 0,8 1-621,7-3 1,-2 4 0,7-11 0,-1-5-823,1-5 0,0-13 0,5 1 1114,-3-10 0,0-7 0,8-9 0</inkml:trace>
  <inkml:trace contextRef="#ctx0" brushRef="#br0" timeOffset="1416">2153 1 8134,'0'65'0,"3"0"0,2 3 566,2 5 0,8 11 1,-6 11-1,3-3 187,5-3 1,3 6 0,1-1 0,1-2-783,0-3 1,0-21 0,-3-10 0,-2-12 28,-3-9 0,1-6 0,7-9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20:34:04.0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632 652 8390,'0'-22'-199,"0"0"1,-3 0 624,-4 0 1,-5 1 0,-10 1-135,0 6 0,-2 4 0,-3 10 0,-2 3-211,3 4 1,-6 5 0,3 10 0,3-1-152,1 1 0,4 0 0,1 0 0,3 2 75,3 5 1,9-5 0,-2 5 39,4-5 1,13-2 0,7 0 0,7-3 139,5-4 1,3 4-1,-6-4 1,3 2 219,-2-3 0,-3 6 0,-2-6 24,0 5 0,-10 3 0,-7 0-383,-10 0 1,-7-3 0,-13-2 0,-4-2-202,-7 1 0,-5 1 0,-5 0 0,-2-5-391,-3-2 1,0-3 0,7-7 0,3 0-366,5 0 1,5-2 0,11-5 0,6-10 910,6-10 0,6-7 0,2-9 0</inkml:trace>
  <inkml:trace contextRef="#ctx0" brushRef="#br0" timeOffset="203">784 151 8258,'15'-20'0,"-3"3"403,-3 3-94,-1 9 0,-8 5 0,0 17 1,0 10 25,0 9 1,-8 0 0,1 5 0,2 5-225,3 0 0,2 10 1,0 2-1,0 5-410,0 2 0,0-7 0,0-2 0,0-3-743,0-4 1,0-6 1041,0-7 0,9 6 0,4-9 0</inkml:trace>
  <inkml:trace contextRef="#ctx0" brushRef="#br0" timeOffset="420">392 499 8274,'-12'-22'316,"5"1"0,14 1 0,7 3 1,8 5-107,7 2 1,5 1-1,10 4 1,-1-2-248,1 2 0,7 2 0,2 3 1,2 0-459,6 0 0,-5 0 495,2 0 0,0 10 0,7 2 0</inkml:trace>
  <inkml:trace contextRef="#ctx0" brushRef="#br0" timeOffset="753">1394 521 8328,'-22'0'200,"0"0"1,-2 2 0,-3 6-1,-2 4 264,3 0 1,-6 10 0,1-3 0,-1 8 108,1-1 1,2 8 0,7 2 0,0 3-334,1-3 0,8 5 0,6-7 0,5 3-380,2-1 0,2-9 0,3 2 0,5-8-206,2-6 1,2-5 0,8-10-1,0-3 68,0-4 0,-8-8 0,1-11 0,2-6-58,2-2 0,0 8 1,-2-6-1,-5 3 291,-2 0 0,0 0 0,-5 7 1623,2 1-983,10-1 0,-15 12 1,5 10-303,-4 12 0,-3 15 0,0 4 0,0 1-690,0-1 0,0 6 1,0-8-1,0-3-789,0-2 1,7-2 1185,0 0 0,10 0 0,-5 0 0</inkml:trace>
  <inkml:trace contextRef="#ctx0" brushRef="#br0" timeOffset="1069">1481 869 8274,'0'12'2237,"0"8"-1896,0-6 1,0-2 0,0 3-19,0 2 1,0 2 406,0 3-686,0-10 0,0-5 0,0-14 0,0-7-274,0-6 1,0-2-1,2-2 1,3-2 53,2-3 0,8-8 0,-5 8 0,-1 3 244,1 1 0,4 4 1,-4 1-1,2 6 293,5 7 0,3 4 1,-1 6-344,-5 4 0,3 7 1,-7 15-1,0 8-569,-1 4 1,-1-5-1,-8 0 1,0 1-641,0-3 1,2 4-1,3-9 1191,2-2 0,0-3 0,-7-2 0</inkml:trace>
  <inkml:trace contextRef="#ctx0" brushRef="#br0" timeOffset="1553">2134 826 8274,'0'-22'-412,"0"0"1,0 0 1092,0 1 1,0-1-1,-2 3-54,-6 4 1,-4-2 0,-9 7 0,-1 1-150,0-1 1,0 3 0,0 9-1,1 3-418,-1 2 0,-7 13 1,2-1-1,6 10-67,4 5 0,4-5 0,-3 5 0,3 0-72,4 0 1,1-8 0,8 3 0,3-5-199,4-2 1,-2-7 0,10-3 0,1-3 11,4-4 0,9-5 0,0-9 0,0-11-36,2-6 0,-6-13 0,6 3 1,-2-8-164,0-7 0,0 3 1,-7-10-1,0-3 147,-1-2 1,-6-2 0,-3-3 0,-2-2 62,-5-2 1,-5 1 0,-5 13 0,-5 8 204,-2 4 0,-3 14 0,-6 10 450,-1 13 1,7 26 0,3 12 0,0 12 205,0 10 1,0-3 0,-3 10 0,8 3 2,5 1 0,2 4 0,0-1 0,0-2-419,0-5 0,0 5 1,2-7-1,5-3-574,8-10 0,4 1 1,3-10-1,2 0-2973,5-5 3356,-4-15 0,16 6 0,-7-8 0</inkml:trace>
  <inkml:trace contextRef="#ctx0" brushRef="#br0" timeOffset="1787">2657 608 8274,'0'-34'83,"0"-5"0,0 10 0,0 3 361,0 2 0,-3 4 1,-4 6-1,-7 6 72,-6 6 1,-2 2 0,1 2 0,-1 6-267,0 6 0,3 8 0,2 7 1,2 7-124,-2 5 0,8-4 0,1-1 0,6 0-59,2-2 1,2 5-1,3-8 1,5 1-59,2-1 0,0-2 0,5-7 1,-5 0-125,-2 0 1,-3-8 0,-7 1 94,0 2 0,-2-8 1,-6-1-1,-6-6-654,-5-2 0,-6 0 673,-4 0 0,-5-19 0,-9-6 0</inkml:trace>
  <inkml:trace contextRef="#ctx0" brushRef="#br0" timeOffset="2434">3637 325 8264,'0'-22'0,"2"0"-486,5 1 1,-4 6 0,6 1 1059,1-3-240,-7 7 0,6 3 0,-9 16 0,0 13-13,0 12 0,0 17 0,0 9 1,0 10-160,0 10 0,0 15 0,0-45 0,0 1 0,0 2 0,0 1-137,0 0 0,0 1 0,0-1 0,0 1 0,0-2 0,0 0 0,0-2 0,0 0 63,0 43 0,10-17 0,4-14 34,6-17 0,-1-24 0,-4-24 95,-8-18 0,-5-4 0,-2-15 1,0-4-281,0-6 1,-12-1-1,-7 6 1,-10-2-380,-5-5 1,5 3 0,-7-8 0,-3 1-162,-2-1 0,-10 0 0,0-4 0,0 2 473,-2-3 1,7 18-1,-2 6 1,9 13 467,10 10 0,7 6 1,8 16 119,6 6 0,8 8 0,8 5 0,6 2-247,6-3 1,4-2 0,5-2-1,5 0-641,0 0 0,7-8 0,-5-2 0,5-2-1102,3-5 1,-1-3 1531,1-2 0,-1 0 0,1 0 0</inkml:trace>
  <inkml:trace contextRef="#ctx0" brushRef="#br0" timeOffset="3034">4094 456 8264,'-14'-8'-746,"1"-1"1251,4-3 1,-8 7-22,2-3 0,-4 6 1,-3 2-1,0 2-79,1 6 0,6 4 0,1 7 0,-1 0-287,3 3 1,-5-10-1,10 15-124,2 0 1,2-1 0,3-4-1,0 0-298,0 0 0,8-8 0,1-2 0,4 0-214,3 0 1,4-7 0,2 2 443,-1-4 0,1-3 0,0-3 0,0-1 191,-1-4 0,1 1 1,0 7 111,0 0 0,0 0 0,-1 0-22,1 0 0,-3 10 1,-4 4-1,-5 6-55,-1 1 1,-6 1 0,4 0 0,-5 0 16,-2 0 1,-2-1 0,-5 1-1,-8 0-124,-4 0 0,4-10 0,1-5 7,-3-5 0,7-6 0,3-9 0,5-11-209,2-7 1,2-13 0,5-9-1,10-3-80,10-4 1,7-1-1,9 1 1,1 4 147,-1 3 0,1 2 0,2 8 1,2 4-904,3 10 1,7 2 991,-7 20 0,0 9 0,-8 11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1:33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184 197 7914,'0'-22'-368,"0"0"0,0 8 1,0-1 1409,0-2 0,0-2-120,0-3 0,-2 3-274,-5 4 1,2 5-1,-7 13 70,2 4 1,-4 5-1,6 10 1,1 2-188,-3 5 0,6 8 1,-9 11-1,4 5-315,4 3 0,3 12 1,2 9-1,0 3-321,0 0 0,0-10 0,0 0 0,0-10 186,0-9 0,7-12 0,2-5 1,4-5 80,3-10 0,4-7 1,2-12-1,-1 0-83,1 0 1,7 0-1,3-2 1,2-5-89,4-8 1,-4-4 0,2-1 0,3 4-473,2 1 1,-4 0-1,-4-6 1,1-1-635,0 0 1,-7 8-1,-1-1 1,-6-2-301,-6-2 0,-6 4 0,4 1 0,-3-3 1415,-4-2 0,-12-13 0,-5-2 0</inkml:trace>
  <inkml:trace contextRef="#ctx0" brushRef="#br0" timeOffset="234">10 218 6303,'10'13'1053,"4"-6"1,13-12-620,2-2 0,10-10 0,-3 2 0,5-4-403,3-3 0,-1 0 1,1 3-1,-1 2-366,1 3 1,-3 1 0,-2-4 0,-5 5-1855,-3 3 2189,-2-8 0,-26 14 0,-6-6 0</inkml:trace>
  <inkml:trace contextRef="#ctx0" brushRef="#br0" timeOffset="419">141 284 8218,'-22'43'-518,"0"-9"0,1-5 1,-1-5 1545,0-2 1,7-7-413,1-1 0,12-2 1,4 3-234,17-8 1,5-4-1,13-3 1,1-3-73,4-4 0,4-3 0,2-4 0,3 4-557,-3 0 0,-2 8 1,-5-5-1,-2 4-2145,-3 3 0,-9-7 2391,2 0 0,-5-1 0,-2 8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14.740"/>
    </inkml:context>
    <inkml:brush xml:id="br0">
      <inkml:brushProperty name="width" value="0.11429" units="cm"/>
      <inkml:brushProperty name="height" value="0.11429" units="cm"/>
      <inkml:brushProperty name="color" value="#004F8B"/>
    </inkml:brush>
    <inkml:brush xml:id="br1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567 555 13044,'0'22'-142,"2"-8"0,3 1 0,3 2 247,-4 2 0,1 5 1,0 5-1,2 8 159,-2 4 0,5 5 1,-3 4-1,-2 9-133,-3 3 1,6 6 0,-1 2 0,-2 3-699,-3-3 1,-2-5 0,0-6 504,0-9 1,0 6 0,0 0 0</inkml:trace>
  <inkml:trace contextRef="#ctx0" brushRef="#br1" timeOffset="200">1 555 8154,'2'-32'6,"6"-1"1,8-1-22,11 5 1,17 4 0,16 6 0,10 2 297,10 3 1,5-1 0,2-4 0,-2 4-166,-6 8 1,4 5-1,-13 2 1,-7 2-672,-10 5 0,-7 5 1,-5 10 552,-5 0 0,6 9 0,-9 3 0</inkml:trace>
  <inkml:trace contextRef="#ctx0" brushRef="#br1" timeOffset="717">850 1056 7763,'-7'24'-374,"0"5"0,-3-5 0,5 5 0,-2-5 1247,2-2 0,3-7-650,2-1 0,9-9 1,6 2-1,4-4-54,3-3 0,7-3 0,2-4 0,3-7-37,5-6 0,-8-4 0,1-3 1,-3-2-70,0 3 0,-2-1 1,-11 1-1,-3-4-149,-4 4 0,-1 2 1,-8 2 219,0 0 0,-10 3 1,-5 4 266,-4 8 1,-3 5 0,0 4 0,1 8-91,-1 11 0,0 4 1,3 9-1,4-1-266,8 1 0,5-5 0,2 8 0,0-1-582,0-2 1,16 4 0,9-8 0,6-6-239,8-7 1,4-8 0,8-9 0,7-2 247,5-5 0,3-8 0,-4-16 0,-1-10 527,-3-8 0,-10-9 0,1 5 0,-11 0-45,-8-1 0,-16 4 0,-7 8 0,-7 4 555,-7 1 1,-12 11 0,-13-1 0,-2 10 405,-4 10 1,4 5 0,0 4-1,2 5-494,6 8 1,2 4-1,4 5 1,3 5-253,3 8 0,9-3 0,-2 2 0,4 3-44,3 2 0,0 2 0,3-2 0,4-2-88,7-3 0,-1 1 0,-1 6 1,-3 1-25,-4-1 1,-2-6 0,-3-3-1,0-3 37,0-4 0,-3-3 1,-4-5-1,-8-4-389,-4-8 0,-10-5 0,0-2 0,2 0-3040,3 0 3378,2 0 0,1-9 0,-1-3 0</inkml:trace>
  <inkml:trace contextRef="#ctx0" brushRef="#br1" timeOffset="1356">2070 76 8173,'-8'24'53,"1"5"1,0-2-1,7 9 1,0 5 294,0 8 1,0 6 0,0 11 0,2-1 76,5 0 1,-2 10-1,7 5 1,-2 5-448,-5 2 0,-3 0 0,-2 0 0,0 0-662,0 0 0,0-9 0,0-8 684,0-10 0,0-6 0,0-11 0</inkml:trace>
  <inkml:trace contextRef="#ctx0" brushRef="#br1" timeOffset="1417">1547 816 8378,'0'-22'340,"0"8"1,2-1 0,6 1 8,6 2 1,15-8 0,10 8 0,9-2-8,10-1 0,8 8 1,6-5-1,8 2-430,5 5 1,-1 3 0,-1 2 87,-3 0 0,-1-10 0,9-2 0</inkml:trace>
  <inkml:trace contextRef="#ctx0" brushRef="#br1" timeOffset="2017">3550 490 8453,'-31'-29'0,"-3"0"-68,0 2 0,3 12 1,9 8 260,0 5 1,8 4 0,-1 5 0,1 10 65,2 10 1,-5 0 0,9 9 0,3 3-226,3 2 0,2 5 1,0 2-1,2 3 62,6-3 1,-3 6 0,9-4 0,1 1 38,-3 2 1,5-7-1,-10 5 1,0-5 47,3-2 0,-8-1 0,3-2 0,-10-4 104,-9-8 1,-13-15-1,-7-7 1,-4-4 119,-8-3 0,-10-3 0,3-4 1,-3-7-225,-4-6 1,6-1 0,4-1 0,4-2 40,2-5 1,10 4 0,7-4 0,8 5-2154,5 2 1,14 10 1139,7 5 1,7 5 0,23 4-1,1 3 619,4 2 0,11 10 1,2-5-1,3 3 318,1-1 1,6-2-1,7 3 1,-1-8 140,-4-5 1,-1-2 0,1 0-1,4-2 116,1-5 1,-6-13 0,-11-9 0,-4 0-91,-10-2 1,0-3 0,-14-10 0,-8 3-170,-9 5 0,-8-5 1,-4 5-1,-5-3-73,-8 3 0,-7-3 1,-4 10-1,-3 2-78,2 3 1,-4 10 0,2 1 0,2 4 67,3 4 0,2 2 0,3 6 0,2 4 194,2 8 0,3 6 0,-2 8 1,6 5 113,6 0 0,2 7 0,0-4 0,2 4-265,6 2 0,4 1 1,9-1-1,4 1-570,4 0 1,5-11 0,12-4-1,2-7-1072,3-7 0,9-6 1536,-2-9 0,5-9 0,3-3 0</inkml:trace>
  <inkml:trace contextRef="#ctx0" brushRef="#br1" timeOffset="2533">4378 54 8327,'14'-22'537,"1"1"0,-10 11 1,2 10-1,-5 14-28,-2 13 0,8 17 0,-1 14 1,-2 7 292,-3 8 1,1 4-1,1 10 1,4 3-346,-3 4 0,-3 5 1,-2-44-1,0 1 0,0 0 1,0 0-643,0-2 0,0 1 0,0-2 0,0-2 0,-2 31 0,-3-9-616,-3-15 1,-1-15 0,2-14-1216,-8-14 0,-4-13 2016,-3-9 0,0-15 0,0-12 0</inkml:trace>
  <inkml:trace contextRef="#ctx0" brushRef="#br1" timeOffset="2705">3877 773 8240,'22'0'0,"0"0"405,-1 0 1,13-8-1,10 1 1,11 0 268,8-3 0,12 5 0,5-9 0,5-1-643,2 3 0,-2-7 0,-5 7 1,-10-3-32,-10 1 0,3-1 0,-7-7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27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497 492 8025,'-22'0'91,"0"0"125,0 0 0,8 7 1,-1 5-1,1 5 3,2 7 0,-5 12 0,9 1 0,4 1-121,1-1 1,3 4 0,0-7-1,0 0-85,0-5 0,10-8 0,2-4 1,2-5-104,1-2 1,0-3 0,6-9 0,-1-5-126,-6-8 0,3 3 0,-10-2 0,1-3 20,1-3 0,-6-2 0,4 1 0,-2 1-392,2 6 1,-5-6 436,6 6 1,-8-3 238,-8 2 0,4 6-110,-11 9 1,10 2 0,-4 3 367,-1 2-182,8 1 0,-6-8 0,13-3 0,5-4 96,2-8 1,-5-6 0,8-6 0,2-4 45,2-3 1,0-3-1,-2-6 1,-2-1-45,2 1 1,-5-1 0,0-2 0,-2-2-149,-6-3 0,-1 7 1,-3 11-1,-3 1-304,-4 5 0,-3 3 0,-6 5-38,1 4 0,8 15 0,-5 17 0,2 10 143,5 9 0,3 15 0,2 10 1,0 9 74,0 10 1,-8 7 0,1 7 0,4-44 0,1 2-16,1 1 1,0 0 0,1 1 0,0 1 0,0 0 0,0-1 0,1-2 0,0 0-174,7 42 0,4-19 0,12-26 0,3-13 479,2-14 0,0-3 0,-5-14 0,2-7-188,3-11 1,-2-13-1,-10-3 1,-5 0 15,-2-3 1,-3 6-1,-7-8 1,0 2 59,0 6 0,-12-6 1,-10 6-1,-14 4-439,-13 5 1,-16 12-1,-15-2 1,-4 4 109,-3 3 0,7 3 0,5 4 0,4 8 617,9 4 0,16 12 1,7 3-1,17 3-476,10-1 1,10-2 0,16 4 0,18-4-362,14-2 1,9-6 0,11-11 0,1-8 378,6-4 0,14-3 0,12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24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88 620 8084,'-10'-44'-606,"7"1"0,-6-3 1,2-5 746,-1-7 0,-6-2 0,6-1 0,1 5 366,-2 3 1,6 2-1,-4 10 271,4 5 0,3 19-420,0 24 0,3 17 1,2 25-1,4 6 65,3 8 1,-4-2 0,4 11-1,0-4-216,0-2 0,-5-1 1,5 0-1,0 3-215,1 5 1,-1-6 0,2 3-1,-7-7-167,-4-5 1,4 0 0,0 5 0,-2-5-154,-2-7 1,-3-14 0,-3-11 210,-4-9 0,2-7 0,-7-15 0,0-7 11,0-10 0,5-14 1,-6-3-1,4-7 49,4-5 1,3 0 0,2 8 0,0-1-113,0 1 1,2 2-1,5 4 1,5 8 108,0 5 1,8 5-1,-6 4 1,6 8 33,1 5 0,8 21 1,0 10-1,1 10-297,1 4 1,-7 1 0,5-1 0,-2-1-737,2-6 1059,-5 5 0,8-7 0,-11 9 0</inkml:trace>
  <inkml:trace contextRef="#ctx0" brushRef="#br0" timeOffset="316">741 729 8084,'-34'0'276,"5"0"1,5 0-1,0 0 1,-3 0 593,-2 0 1,0 17 0,7 7 0,0 7-344,1 8 1,6 2-1,3 3 1,2-3-587,5-5 0,5-4 0,8-11 0,6 1-352,6 0 0,4-10 0,2-5 0,6-4-172,2-3 0,-8-10 0,6-4 1,-6-6 171,-4-2 1,5 1 0,-13-1-1,3 0 798,-2 0 0,2 1 0,-8 1 1,1 3 892,0 3 0,-3 7-793,-7-8 1,0 20 0,0 2 0,2 10-365,6 5 0,-6 7 0,5 0 0,-4 0-790,-3 2 1,2-4 0,3 7 0,5-3 666,2-4 0,2-3 0,8-2 0</inkml:trace>
  <inkml:trace contextRef="#ctx0" brushRef="#br0" timeOffset="600">980 1121 8123,'0'14'-314,"0"1"0,0-1 1663,0 8 1,0-7-291,0-1 1,-2-9-674,-5 2 0,4-7-336,-4-7 0,5-5 1,2-10-1,0 0-92,0 1 1,2-8 0,3 0 0,5 4-97,2 8 1,-8-2-1,6 7 1,0 0 47,4 5 1,-2 4-1,3 3 1,2 0-253,2 0 1,3 10-1,0 2 1,0 2-632,-1 1 0,8 7 973,0 7 0,0 0 0,-7-7 0</inkml:trace>
  <inkml:trace contextRef="#ctx0" brushRef="#br0" timeOffset="817">1503 903 8123,'0'-34'29,"0"5"0,0 5 224,0 2 0,-7 8 1,-3-1-1,-2 1 216,-5 2 0,-2 2 0,-3 10 0,0 0 58,0 0 0,1 17 0,-1 7 0,2 10-263,6 12 1,2 0-1,7 9 1,-2-1-353,2-6 1,2-2-1,6-5 1,2-2-261,2-3 1,10-12 0,-3-2 0,6-12-436,2-8 0,2-4 0,2-8 1,3-9-105,-2-8 1,-5-19 0,-5 3 886,-3-3 0,1-20 0,7-1 0</inkml:trace>
  <inkml:trace contextRef="#ctx0" brushRef="#br0" timeOffset="966">1503 10 8123,'7'66'0,"1"-1"-196,-4 0 1,8 3-1,1 2 1,1 3 562,1-3 0,-1 7 0,5 1 0,-2-1-911,-2-4 544,-10-5 0,14-3 0,-7 0 0</inkml:trace>
  <inkml:trace contextRef="#ctx0" brushRef="#br0" timeOffset="1350">2309 446 8151,'-3'14'42,"-2"1"1,-2 2 132,2 2 0,3 5 1,2 8-1,0 9 425,0 7 0,0 15 0,2 0 1,3 10-356,2 4 1,10-4 0,-2 4 0,2 1-207,-3-1 1,3-7 0,-7 0 0,0-7-824,-1-5 0,-1-9 1,-6-1 783,5-9 0,-4-17 0,6-13 0</inkml:trace>
  <inkml:trace contextRef="#ctx0" brushRef="#br0" timeOffset="1850">1808 1121 7702,'7'-15'0,"3"3"49,2 3 1,2-6 0,8 5 0,0 1-69,0-1 1,2-5 0,5 6 0,7-3-131,5-5 0,10 5 0,0-3 0,0 1-110,2 2 1,-7-8-1,2 8 1,-6-2 118,-6-1 1,-10 8 0,4-8 271,-6-2 0,-12 5 0,-3 0 1069,1 2-881,-7 3 0,4 7 0,-12 3 0,-2 4 136,2 7 1,-5 6-1,3 4 1,2 5 196,3 7 1,-6-2 0,1 2 0,2 1-285,3-3 0,2 4 0,2-9 1,3 0-658,2 3 1,10-15 0,-2 2-1,7-7 106,7-7 1,-3-3-1,8-4 1,-2-8-277,-6-11 1,-2-4 0,-2-8-1,0-1 36,0 0 1,-10 0 0,-5-5 0,-2 5 333,2 3 1,-4-1 0,4 6 0,-5-3 500,-2 2 1,-7 10-1,-3 5 227,-2 2 1,5 3 0,-5 10 0,2 4-103,5 7 1,3 6 0,2 2 0,0-1-505,0 1 1,0 2 0,2 3 0,6 2-701,6-2 1,-2-3 0,3-5-1,2-2 666,2-2 0,13-1 0,1 8 0</inkml:trace>
  <inkml:trace contextRef="#ctx0" brushRef="#br0" timeOffset="2167">3006 1164 8161,'-15'15'104,"1"-1"1,9-6 0,-5 4 802,0-3-701,8-1 1,7-25-1,12-5-186,0-2 0,0-10 1,4 0-1,-1-5 2,-6-4 1,6 4-1,-6-12 1,3 3-111,-2-3 0,1-5 1,-8-9-1,-3 0-127,-3-1 1,-2 1-1,0 0 1,-2-3-162,-6-5 0,-4 8 0,-10 0 0,1 12 151,-1 7 1,0 12 0,0 7-1,1 13 255,-1 14 1,7 21-1,3 23 1,0 12 177,0 6 0,7 4 0,-2-1 0,4 3 79,3 4 1,8-1 0,1 6 0,4-2-190,3-5 1,-1-2 0,4-3-99,6 1 0,11 9 0,-2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30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0 8437,'-12'10'83,"2"-5"0,10 12 1,0 7 211,0 10 0,0 17 1,0 9-1,0 10-109,0 10 0,0 5 1,3 0-1,1-3-410,4-2 1,9 0-1,-3 2 1,5-10 223,3-13 0,0-11 0,0-4 0</inkml:trace>
  <inkml:trace contextRef="#ctx0" brushRef="#br0" timeOffset="403">0 392 8422,'20'-14'0,"-3"2"0,-3 2-38,3 5 1,2 3 0,3 2 0,2 0-51,5 0 1,3 0-1,7 2 1,-3 6 286,3 6 1,2 13-1,2 4 1,-2 1 153,-4-1 1,1 8 0,-9-5-1,0 2 47,3 0 0,-15-7 0,2 5 0,-7-2 618,-7-6 1,-2-2-665,-3-2 1,-3-10 0,-4-4 0,-8-6-225,-4-2 1,4-12-1,3-7 1,0-13-2,0-9 1,7 2 0,-2-14 0,5 0-278,2-5 0,7 2 1,3 0-1,2 1-166,5-1 1,9 8-1,3-1 1,0 11 58,3 9 1,-6 4 0,11 6 0,-1 4-50,-2 8 0,-3 14 0,-9 8 1,0 4 161,0 3 0,-8 7 0,-2 3 0,-2-1 200,-5 1 0,-3 6 0,-2-1 0,0 4 204,0 2 1,0-6-1,0 1 1,0 6-107,0 4 1,0 5 0,0-4-1,0 2-73,0-3 1,3-2-1,4-5 1,7-7 25,6-12 1,2-3 0,-1-12 0,3-4-75,6-8 0,-4-10 1,8-14-1,-3-7-111,-4-5 1,-5-3 0,-5 1 0,-5-1 87,-2 1 1,-3 6 0,-10 4 0,-1 1-60,-4 6 1,-6 1 0,4 4-1,-2 1-368,-5 6 1,-2-3 0,-1 7 0,3 0-2569,3 1 2983,9 1 0,-14 8 0,7 0 0</inkml:trace>
  <inkml:trace contextRef="#ctx0" brushRef="#br0" timeOffset="1481">1481 784 8503,'0'22'-132,"0"0"1,0 0-1,-2 0-152,-6-1 1,6-6 0,-5-1 1639,4 3 1,1-7-977,-5-3 1,2-4-1,-7-6 1,2-4-364,5-8 0,3-4 0,-1-3 1,-2-2 17,-2-5 0,0 2 1,7-9-1,0-3-313,0-2 0,0 5 0,0 0 1,0-1-341,0 4 1,0-6 0,0 10 519,0 2 0,10 13 1,2 9 224,0 10 0,5 9 0,-8 15 0,4 8 8,3 4 1,-3 0 0,-1-2-1,0-6 133,0-1 1,-5 4 0,5-7 0,-2-2 379,-5-3-431,7-2 0,-10-13 1,6-11-89,-6-17 0,-2-6 0,0-11 1,0 0-74,0 2 1,0-7 0,0 5 0,0-6-165,0-1 0,7 2 0,0 4 1,-2 8-176,-2 5 1,6 5 299,6 4 0,4 8 0,1 14 0,-3 10 57,-3 10 1,1 4-1,6 8 1,-1-3 99,-6 3 0,6-5 1,-8 2-1,2 1 3,1-4 0,-8-1 1,5-10-1,-2-1-243,-5 1 0,-1-7 336,4-1 0,-6-11-268,5-3 0,-11-10 0,-6-12 1,0 0 10,1 1 0,-1-4 1,5-1-1,-2-3-87,2 2 0,2-7 0,3 0 0,0 1-140,0 4 1,3-3 0,2 3 0,4 2 178,4 3 0,1 5 0,8 4 0,0 8 45,-1 5 0,4 2 1,1 0-1,3 2-125,-2 5 0,-3 3 0,-5 7 1,-2-3 135,-2 3 0,-10 3 0,4 2 0,-1-1-27,-1 1 0,0 0 0,-7 0-120,0-1 0,0-6-69,0-1 238,-10-9 1,8 3 0,-5-16 61,4-6 0,3 2 0,0-3-215,0-2 1,3 8-1,4 1 1,8 6 109,4 2 0,3-10 0,-1-2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28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305 803 7894,'0'-21'0,"0"-1"172,0 0 0,0 0 0,0 0 321,0 1 0,-10 1 1,-4 6-153,-6 7 0,-1 4 1,-1 3-1,0 3 41,0 4 0,-7 5 1,0 10-1,3 2-258,1 5 1,11 2 0,-1 8 0,1-5-119,2-3 1,2 6 0,10-8 0,0-3-148,0-1 1,3-6 0,4-5 0,7-6-147,6-6 1,1-4 0,4-6 0,1-6-1,3-5 1,8-13-1,-8-4 1,-3-5 22,-2-3 1,5-7 0,0 0 0,-4 1 95,-8-4 0,0 1 0,-8-7 0,1 2-3,0-3 1,-3 6 0,-7-1 0,0 3 143,0 4 1,0 3 0,0 5-1,-3 5 74,-4 7 1,2 14 175,-9 8 0,2 17 0,-3 11 0,6 13 243,-1 7 1,7 10-1,-4 3 1,5 1-169,2 6 0,0-3 0,0 5 0,2 4-327,5 1 0,-2 0 0,10-5 1,2-3-775,2-2 0,3-2 1,0 0-1,2-13 118,5-11 1,-3-18 0,11-7 684,1-4 0,4-13 0,1-2 0</inkml:trace>
  <inkml:trace contextRef="#ctx0" brushRef="#br0" timeOffset="983">762 825 8109,'0'-22'-218,"0"1"1,0-8 0,0-1 830,0 4 0,-2 11 0,-5 8 0,-8 5 19,-4 2 1,-10 2-1,0 5 1,0 8-38,-3 4 0,8 10 0,-5 0 1,5 0-39,2 3 0,10-8 0,5 5-857,4-5 0,6-2 0,4-3 0,10-4-257,9-8 1,1-4 0,9-3 0,1 0-1,-4 0 1,6 0-1,-10 0 1,0 0 569,3 0 1,-8 0-1,5 0-129,-5 0 1,-2 0 115,0 0 0,-1-10 0,1-2 0</inkml:trace>
  <inkml:trace contextRef="#ctx0" brushRef="#br0" timeOffset="1113">1154 150 8109,'0'22'166,"0"0"0,0 7 0,0 2 0,0 5 363,0 10 0,0 0 0,3 12 0,2 3 73,2 2 0,2 9 0,-4 1 0,5-3-691,2-2 0,-7 4 0,2-1 0,-4-8-708,-3-10 1,0-17-1,-3-7 797,-4-5 0,-5-21 0,-10-6 0</inkml:trace>
  <inkml:trace contextRef="#ctx0" brushRef="#br0" timeOffset="1114">784 673 8109,'15'-8'-90,"-1"1"-48,3 2 1,2 0 0,3 1 0,2-4-118,5 4 1,-2 1 254,9 3 0,1 0 0,6 0 0</inkml:trace>
  <inkml:trace contextRef="#ctx0" brushRef="#br0" timeOffset="1115">1372 629 8109,'19'-2'0,"-2"-3"0,-2-2 1206,2 2-398,-8 2 0,-1 3 1,-16 3 128,-6 4 0,-13 5 1,-2 10-1,3 2-192,1 5 1,-1-5 0,2 8-1,4-3-669,1 0 0,2 0 1,2-7-1,8-1-808,5 1 0,4-2 176,5-6 0,13-7 0,11-14 0,3-10-281,5-9 1,2 1 0,0-4 0,-5 5 884,-7 2 0,-4 3 0,-4 2 0,1 5 709,0 2 1,0 3-1,-3 9 1,-2 6-620,-2 6 0,-8 13 1,5 2-1,-2 0-3089,-6 2 2951,-1-6 0,7 6 0,2-9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37.82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279 784 8056,'-2'-63'-64,"-5"5"1,2 5-1,-10 9 1,1 3-385,2 5 1,-8 7-1,6 14 810,-6 8 1,6 17 0,2 11-1,2 13-145,5 7 1,3 13 0,2 6 0,2 8-89,5 5 1,-2-1-1,10-7 1,2 1-118,2-1 1,3 8 0,0-3-1,-3-5-101,-4-4 1,2-6 0,-10 6 0,-2-6 298,-3-1 1,-2-13 0,0-12-66,0-5 1,-10-5 0,-7-4-1,-7-8-34,-5-4 0,-7-13 0,4-5 0,1-4-16,0-3 0,4-7 0,10-2 0,5-1-347,2 1 1,-4 2 0,6 7-1,6 0-136,7 1 1,0 1-1,9 3 1,6 5 100,6 2 1,1 3-1,7 7 1,0 0 23,-1 0 1,6 0 0,10 0-1,1 0 207,-1 0 0,-3-7 1,-3-3-1,1-2 110,-1-5 1,-2 5-1,-2-2 1,-7-3 148,-8-3 1,0-1 0,-17-1 0,-2 0 181,-2 0 1,-3 0 0,-3 1 0,-4-1 11,-8 0 0,-4 0 1,-3 3-1,3 2 151,4 3 0,-4 9 0,4-3-220,-4 6 0,7 4 0,5 6 1,4 6-280,3 6 1,0 11 0,0 3 0,3 2-337,4 0 0,5 1 0,10 6 0,0-2-415,-1-4 0,4-6 0,1-9 0,6-3 702,2-4 0,2-5 0,7-10 0</inkml:trace>
  <inkml:trace contextRef="#ctx0" brushRef="#br0" timeOffset="541">998 0 8056,'0'34'-342,"0"7"1,0-5 0,0 8 403,0 7 1,0 4 0,2 13 0,3 5 426,2 7 1,8 7-1,-5 5 1,-1 4-336,1 4 0,0-1 1,-6 0-1,4-12-522,-3-12 1,-3-12 0,-2-10 0,0-12-1204,0-7 1571,0-14 0,-10-11 0,-2-9 0</inkml:trace>
  <inkml:trace contextRef="#ctx0" brushRef="#br0" timeOffset="729">824 958 8056,'0'-14'426,"0"-1"0,12 13 0,7-1-396,8 8 0,11 10 0,-1-6 0,4 1-30,2 0 0,11 7 0,1-5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34.42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545 415 8287,'0'29'0,"0"0"0,0 0 391,0 2 0,0 3 0,0 12 0,2 5-107,6 7 1,1-2 0,8-1 0,-5 1-516,-2 0 1,7-1 0,-5 3 0,3-9-357,-1-11 0,-9-6 1,5-13 586,-1-4 0,-6-6 0,6-9 0</inkml:trace>
  <inkml:trace contextRef="#ctx0" brushRef="#br0" timeOffset="217">1 328 9137,'9'-13'0,"6"4"654,4-1 0,13 5 0,6-9 0,13-3-402,14-3 1,6-1 0,13-4 0,6-1-619,-1-3 0,-9-3 1,-7 8-1,-6 0-1926,-1 5 2292,-20 11 0,5-11 0,-18 7 0</inkml:trace>
  <inkml:trace contextRef="#ctx0" brushRef="#br0" timeOffset="904">828 807 8224,'0'36'-37,"0"0"0,0-7 0,0 8 1,0-1 388,0-2 1,7 4-1,1-6 1,-4-1 508,-1 1 1,-3-1 0,0-4 408,0 2-993,0 0 1,0-27 0,0-9 0,0-12-365,0-10 1,0-5-1,0-10 1,0 1-727,0-1 1,0 1-1,0-1 1,2 1-155,5-1 1,3 3 0,7 5 0,-2 7 966,2 4 0,2 4 0,3-1 0</inkml:trace>
  <inkml:trace contextRef="#ctx0" brushRef="#br0" timeOffset="1260">1133 828 8194,'14'0'1755,"1"0"-1189,-10 0 0,4 3 0,-9 4-164,0 8 0,-9-3 0,-3 2 0,-3 3-301,1 3 1,2 1 0,-5 4 0,4 1-355,4 3 1,2 0 0,7-7 0,0 0-413,0 0 0,2-8 0,5-2 129,8-2 0,4 4 0,3-6 0,2-6 138,5-7 0,-5-2 0,5-12 1,-4-6 266,-4 1 0,-6 0 1,-1 0-1,3-3 263,3-2 1,-8 0 0,-3 10 0,-1 2 979,-1 2 1,0 8-471,-7-7 1,0 11 0,0 3-339,0 12 0,0 10 0,0 5 0,0 2-622,0-3 0,3-2 0,1 1 0,6 1-1476,2 3 1794,3 0 0,7-7 0,-1 0 0</inkml:trace>
  <inkml:trace contextRef="#ctx0" brushRef="#br0" timeOffset="1261">1656 807 8172,'-15'2'533,"0"5"1,11-2-1,-4 10 1,6 2-202,2 2 1,0 10-1,2 2 1,3 1-446,2-1 1,10-2 0,-2-4 0,4 1-279,3 3 0,-7-2 0,-1-10 391,3-3 0,2-9 0,3 5 0</inkml:trace>
  <inkml:trace contextRef="#ctx0" brushRef="#br0" timeOffset="1553">1612 458 7642,'-7'-22'-612,"-1"1"1,1 6 611,7 1 0,3 9 0,4-2 0,3 14 0,6 7 0,-1 6 0,2 1 0,-5 8 0,3 3 0,1 2-10,4 5 0,-1 2 0,-2 2 0,-2 1 144,2-1 0,2 3 0,3 3 0,-3 2 193,-4-3 0,4-2 0,-7-5 0,3-2 26,-1-3 1,-9-9 0,2 2 170,-4-5 1,-6-5-244,-4-4 1,2-6-1,-9-11 1,-1-5-144,3-8 0,-5 3 1,7-5-1,1-5-197,-1-4 1,3-6 0,7 3 0,0-5-142,0 1 1,2-1 0,3 7-1,5-2-10,2 2 0,2 10 0,8 5 0,0 3 37,0 4 0,-1 2 0,1 6 0,0 7-65,0 11 1,-1 4 0,1 11 0,-2 3-240,-6 2 0,3 2 0,-7-2 477,2-4 0,-7 4 0,4-7 0</inkml:trace>
  <inkml:trace contextRef="#ctx0" brushRef="#br0" timeOffset="2016">2352 916 8923,'0'21'356,"8"1"0,1 0-449,3 0 0,3-1 0,7 1 0,-1 0-230,1 0 1,-7-10 322,-1-5 0,10 5 0,10 0 0</inkml:trace>
  <inkml:trace contextRef="#ctx0" brushRef="#br0" timeOffset="2150">2331 545 7788,'-8'-14'-1311,"1"-1"1311,0 10 0,7-4 0,0 9 0</inkml:trace>
  <inkml:trace contextRef="#ctx0" brushRef="#br0" timeOffset="2449">2723 1155 8062,'-10'12'46,"5"-2"0,-7-8 304,2 6 0,1-6 1,4 3-89,-3-10 1,1-7-1,7-10 1,0 0-266,0 1 1,0-4 0,0-1 0,0-3-5,0 2 0,7 3 1,3 2-1,0 0-147,0 1 1,6 8 0,-1 6-98,4 5 0,3 2 0,0 2-39,0 5 0,-1 6 0,1 8-662,0 1 952,0 0 0,9 0 0,3-1 0</inkml:trace>
  <inkml:trace contextRef="#ctx0" brushRef="#br0" timeOffset="2733">3136 785 8062,'0'-34'0,"0"5"129,0 5 1,-9 2-1,-6 3 71,-4 4 0,4 5 1,3 13-1,2 7-130,6 11 0,-6 11 1,3 11-1,2 3-18,2 5 1,3 5 0,3 9 0,2 0-138,2 1 0,7 9 0,-4 5 0,0 4-180,0 3 1,4 1 0,-7-1 0,-2-3 255,-2-4 1,-3 2 0,-3-9 0,-2-5 428,-2-8 0,-17-7 0,2-11 0,-5-6-230,-4-7 0,7-15 0,-5-9 1,5-10-122,2-9 0,0-18 0,3-9 0,2-9-87,2-6 1,10 5 0,-2-5-1,7 1-332,7-1 1,-2 15 0,10 0-1,2 7-321,2 7 1,3 3 670,0 2 0,9 1 0,3-1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46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371 654 8148,'-22'-7'0,"0"-1"169,0 4 1,1-6 0,-1 3-1,0 2 156,0 2 1,-2 13 0,-2 5 0,-3 4 77,2 3 0,-5 9 0,3 5 0,5 6-56,7 1 1,8 1 0,9-1-1,0 1-328,0-1 1,4 1 0,11-3 0,12-5-492,4-7 0,13-7 0,-3-7 1,7-8-660,1-5 0,-4-2 1131,-1 0 0,9-9 0,3-3 0</inkml:trace>
  <inkml:trace contextRef="#ctx0" brushRef="#br0" timeOffset="497">589 1111 8148,'0'22'78,"0"0"188,0 0 1,-8-8 0,1 1 138,2 2 1,-7 2 83,-2 3 1,2-10 0,-1-7-124,4-10 0,1-10 1,8-11-1,0-6-141,0-2 0,0-2 0,0-10 1,0-5-376,0-7 0,8 2 1,1 1-1,4-1-507,3 1 1,-3 6 0,1-2 0,3 5 656,2 3 0,13-1 0,2 1 0</inkml:trace>
  <inkml:trace contextRef="#ctx0" brushRef="#br0" timeOffset="572">915 1068 7699,'12'-22'0,"-4"0"-129,-6 0 0,-2 1 1,0-1-1,2 0 498,6 0 1,-6 0 0,5 1 0,-4-1 38,-3 0 1,0 0 0,0 1-1,0-1-31,0 0 0,-3 7 0,-4 3 1,-5 0 17,0 0 0,-7 7 0,4-2-261,-4 5 0,-3 4 0,0 8 0,3 9-125,4 8 0,-2 9 0,8-4 0,-1-1-214,0 0 1,3 8 0,7-5 0,2 2-103,6 1 1,1-11 0,11 3 0,-1-2-469,5 2 0,3-12 0,-3 2 0,5-4 265,7-3 0,6-7 0,1 2 0,1-7 510,-1-7 0,-6-5 0,-1-13 0,3-1 0,2-3 0,-10-3 0,-7 6 0,-9-3 98,-5 2 0,-1-4 1,-4 1-1,2 4 622,-2 2 0,-12-3 0,-8 3 0,-6 5 151,-8-1 0,-3 10 0,-7 3 0,5 5-139,3 2 0,-5 2 0,4 5 1,1 10-686,-1 10 0,3-3 0,10 8 1,2-3-231,3 0 0,9 7 1,-3-7-1,6-2-436,2-3 1,10-2 0,7-3 0,7-4-69,5-8 1,7-5 0,-4-2 0,1 0 483,6 0 0,-5 0 0,0-2 0,-3-3 252,-4-2 0,-3-3 0,-2 5 522,0-2 0,0-8-336,-1 8 0,-6 2 0,-3 13-607,-2 6 0,-1-2 0,-4 3 0,2 2-908,-2 2 1,5-4 1279,-3-1 0,10 1 0,-5 6 0</inkml:trace>
  <inkml:trace contextRef="#ctx0" brushRef="#br0" timeOffset="573">1612 1 8148,'15'0'115,"-3"4"213,-3 11 0,-1 9 1,-8 22-1,0 7-10,0 13 0,0 6 1,0 13-1,0 0-80,0 4 1,7 6 0,0-4 0,-2 4-423,-3-3 1,-2-5 0,0-7-1,0-8-739,0-4 0,0-22 923,0-10 0,0-19 0,0-7 0</inkml:trace>
  <inkml:trace contextRef="#ctx0" brushRef="#br0" timeOffset="917">1329 697 8144,'-22'0'-121,"8"0"208,-1 0 1,10 3 48,-2 4 0,17-4 0,9 6 1,10-2-149,5 1 1,2-1 0,8-5 0,-1 3-94,1 3 1,0-1 0,-1-7 0,3 0 69,5 0 1,-12 0 0,4-3 0,-2-1-6,0-4 0,-4-6 1,-3 4-1,-3 0 29,-4 1 0,-3-8 0,-5 2 165,-4-4 1,-6 4 508,-9 1 0,-2 9-38,-5-2 1,-5 7 0,-10 5 31,0 2 0,0 10 0,1-3 1,1 6-214,6 1 1,-6 8 0,8 1-1,0-1-508,5 2 1,4-4 0,3 7-1,0-1-486,0 1 0,10-7 0,7 2 0,10-5-263,9-2 0,12-10 0,6-5 0,1-4-800,6-3 0,-1-10 1613,-2-5 0,5-14 0,-7-4 0</inkml:trace>
  <inkml:trace contextRef="#ctx0" brushRef="#br0" timeOffset="1101">2570 632 8144,'-22'-22'0,"1"1"353,-1-1 1,-7 10 0,0 4 0,2 6 308,3 2 0,5 10 1,2 4-1,5 8-440,2 7 0,-5 5 0,8 9 0,2 3-131,3 5 0,2-5 0,0 7 0,2-2-99,6 0 1,-4 0-1,9-8 1,-4-1 50,-4-6 0,-3 3 0,-4-10 0,-5-3 285,-8-2 0,-14-4 0,-7-6 0,-5-4-472,-3 0 0,1-8 1,-1 5 143,1-4 0,-1-13 0,1-2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44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283 903 8212,'0'-12'475,"-2"5"1,-5 14-1,-8 8-262,-4 4 0,-1 10 1,1 2-1,0 1-242,-6-1 0,-1 1 0,4-6 0,0 3-600,0-2 1,8-10 628,-1-3 0,1-9 0,-8 5 0</inkml:trace>
  <inkml:trace contextRef="#ctx0" brushRef="#br0" timeOffset="682">588 794 8173,'-7'22'803,"0"0"-480,2 0 1,2-1-1,3 1 1,0 0-243,0 0 0,3-3 1,2-2-1,4-5-141,3-2 1,3-3 0,7-7-52,-1 0 1,1-2 0,0-6-1,0-6-175,0-6 0,-8-4 1,-2-2-1,0-6 153,0-2 0,-7 8 0,2-6 0,-4 3 316,-3 0 0,0 0 216,0 7-187,0 10 1,0 12 0,0 15 0,0 7 21,0 7 0,7-5 0,0 7 0,1-2-95,1 0 1,1 0 0,7-9 0,-3-3 59,3-3 1,3-7 0,2 5-1,-1-2-98,1-5 1,0-10 0,0-5-1,-3-4-278,-4-10 0,1 2 0,-6-9 1,0-1-448,0-4 0,-1-5 0,-4-3 1,2 1 59,-2-1 0,-2 0 0,-3-2 0,0-2 263,0-3 1,0-7 0,0 7 0,-3 3 300,-4 2 0,4-5 0,-6 3 0,2 7 80,-1 9 0,1 8 280,7 2 1,0 13 0,0 9 0,0 14 98,0 13 0,7 7 0,3 9 0,0 3-111,-1 5 1,6-5 0,-6 7 0,1-2-86,0 0 1,0 0 0,-6-5 0,4 2-70,-4 3 0,6 2 0,-3-5 1,-2 3-238,-2-2 0,-3-3 1,0-3-1,0-2-424,0-4 1,-3-6 467,-4-9 0,-3-13 0,-4-9 134,7-12 1,4-14-1,3-6 1,0 1-51,0-1 0,10-4 1,2 7-1,2 2-88,1 3 0,-1 5 0,8 4 0,0 8-131,0 5 0,0 2 0,-1 2 0,-1 5-217,-6 8 0,6 7 0,-8 4 0,2 6-241,1 2 0,-3-8 0,2 3 0,-4-5-848,0-2 1440,-8 0 0,17 0 0,-6 0 0</inkml:trace>
  <inkml:trace contextRef="#ctx0" brushRef="#br0" timeOffset="848">1525 816 8173,'0'-22'-17,"2"-7"0,3 0 138,2 3 1,3 4 100,-3 7 0,3 15 0,7 15 0,-3 4-54,3 3 0,-5 9 0,3 3 1,2 3-22,2-1 1,0-7-1,-2 7 1,-2 0-573,2-2 0,-8-2 0,1-10 0,-3-1 425,1 1 0,-1 0 0,-7 0 0</inkml:trace>
  <inkml:trace contextRef="#ctx0" brushRef="#br0" timeOffset="931">1677 903 8173,'-15'-46'-8,"1"-5"0,-1 5 0,-4-4 0,5 6 49,6 8 1,6-5 0,2 4-42,0-4 0,0-2 0,0-1 0</inkml:trace>
  <inkml:trace contextRef="#ctx0" brushRef="#br0" timeOffset="1627">2047 576 9319,'-22'0'566,"1"0"0,-8 3 1,0 4-1,2 10-239,3 10 1,2-1 0,0 11 0,3 1-233,4 3 0,6-4 0,9-1 0,0 0-103,0-2 0,4-5 1,9-12-1,11-5-703,7-2 1,-2-5 0,5-12 0,0-10 69,0-10 0,-8 0 0,4-9 1,-6-3 488,-3-2 0,-6-2 0,-3-1 0,0-2 270,0-5 0,-7 13 0,2-6 0,-4 5 420,-3 5 0,0 3-218,0 9 0,-7 13 0,-1 9 0,3 12-250,3 7 1,2 10 0,0 3 0,2-1-68,6 0 0,-6 6 1,5-6-1,-2 1-38,2-1 1,-4 5-1,4-4 1,-4-1 12,-3 1 0,0-3 0,0-5 6,0 5 1,-3-5-69,-4 5 1,2-14 0,-7-10-128,2-10 0,3-10 0,9-11 0,3-6 98,3-2 0,8 8 0,-3-3 0,1 4 86,1 4 0,-1 1 1,8 6-1,0 7 100,-1 4 1,1 6-1,0 4 1,0 10-56,0 9 1,-1 8-1,-1 12 1,-3 3-852,-3 1 833,-9 1 0,14 2 0,-7 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50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44 925 8020,'0'22'163,"-7"-8"222,0 1 0,-3-10-155,3 2 0,4-7 0,-4-7 0,5-8-124,2-4 0,0-3 0,0-2 1,0-3-127,0-2 1,0-9 0,0 1 0,0-1-286,0 1 0,7-4 0,2 7 1,1-2-84,0 0 0,0 9 0,-3 0 287,7 11 1,-2 6 0,3 12 0,-1 8 76,-1 12 0,3 9 0,-6 13 0,2-1 154,5 1 1,-5-1 0,0 1 0,-2 0-34,-5-1 1,5-7 0,-3-2-1,-2-2 348,-3-6-286,-2-11 1,0-8 0,0-17 39,0-11 1,-2-4 0,-3-11 0,-2 0 25,2 2 1,2-7-1,3 5 1,0-6-210,0-1 1,0 2-1,3 2 1,4 5-158,8 3 1,4 9 0,3 10 0,-1 2-60,1 5 0,2 5 0,3 10 1,2 9 163,-2 8 1,-1 12 0,-2-3 0,1 5 163,-6 3 1,-4-3 0,1-3 0,-3-1 218,-4 1 1,-1-6-1,-8-3 1,-3-2 30,-4 2 0,2-8 1,-10 4 46,-1-8 1,-4-13-1,-2 1-315,1-10 0,1-9 0,6-13 0,7-4-158,4-3 0,3-2 0,0-6 0,3 4-31,4 1 1,-2 4 0,9-6 0,3 5 7,2 3 1,3 9 0,0 10 0,0 2-31,0 5 0,9 3 1,3 2-1,0 2-192,-5 5 1,2 6-1,1 8 1,-1 4-228,1 4 1,-3-5 0,-8 5 0,1-5-263,0-2 1,0-8-1,-1-2 293,1-2 0,0-3 338,0-7 1,-10-9 2024,-5-6-426,-4-4 1,-1 9-986,5 10 0,-4 10 1,4 12-1,-2-1-298,2 1 0,5 0 0,10 0 1,0-3-23,-1-4 0,1 1 0,0-8 0,0-3-36,0-3 1,-8-4-1,-2-6 1,0-9 145,0-9 1,-7-1 0,2-7 0,-7 0 48,-7 0 0,-5 8 0,-10-6 1,1 3-151,-1 0 0,-7 3 0,0 9 0,0 5-1506,-3 2 1,15-5 0,-4 8-3206,1 2 4559,1 3 0,7 12 0,2 2 0</inkml:trace>
  <inkml:trace contextRef="#ctx0" brushRef="#br0" timeOffset="576">1656 620 8114,'0'-14'0,"0"-1"0,0-2 742,0-2-742,0 7 0,0 5 0,-3 14 0,-2 7 97,-2 6 0,-7 2 1,4 2-1,-2 5 262,-5 7 0,7 3 0,0-1 0,3-1-249,0 1 0,0 4 0,7-1 0,2-5-96,5-7 1,-2-5 0,10-2 0,2-3 98,2-4 0,5-5 0,3-13 0,2-6-27,-3-13 0,1-5 1,0-14-1,2-7 57,-3-6 1,-1-1-1,-4-8 1,1 0-96,0-5 0,-10-2 0,-5 5 0,-4-1-171,-3 1 1,0 7 0,-3 2 0,-4 3 125,-8 5 1,-1 19 0,-1 9 0,2 8 128,-2 7 0,0 8 1,0 9-1,3 12-118,-3 7 1,0 8 0,0 10-1,5 1 26,2-1 1,3-3-1,7-3 1,0 3-76,0 5 0,0-5 0,0 5 0,2-5-63,6-3 0,11-6 0,12-1 0,3 0 45,5-2 1,-5-5-1,2-12 1,3-5 4,2-2 0,0-3 0,-2-7 0,-5 0 238,-3 0 1,-2-2-1,-9-5 1,-4-8 14,-1-4 0,-10-10 0,2-3 0,-4 1-186,-3-1 1,0-4 0,0 4 0,0-1-122,0-6 0,-3 5 1,-2-2-1,-4-1 13,-4 4 1,-1 1 0,-8 10 109,0 1 1,1 8 0,1 11 4,6 14 1,-3 5 0,7 19 0,0 3 194,1 2 1,2 3 0,7 2 0,0 2 10,0 3 1,9 0 0,8-8 0,7 1-703,5-1 1,10-1-1,-3-6 1,6-10-528,1-9 0,1-7 1,-1-10-1,1-5-47,-1-9 0,-2-3 1044,-4-20 0,4-8 0,-7-11 0</inkml:trace>
  <inkml:trace contextRef="#ctx0" brushRef="#br0" timeOffset="1189">2548 32 8114,'-2'-14'229,"-5"-1"1,4 13-1,-4 4 125,5 18 0,2 6 0,0 15 1,0 5-1,0 0 0,7 10 0,3 2 0,-1 7-46,1 8 0,0-3 0,-6 8 0,4-1-526,-3 0 1,-3-4-1,-2 4 1,0-4-655,0-10 1,0-10 0,2-17 871,6-6 0,4-6 0,10-3 0</inkml:trace>
  <inkml:trace contextRef="#ctx0" brushRef="#br0" timeOffset="1384">3223 533 8114,'0'-31'-64,"0"4"1,0-7-1,0 3-131,0 4 1,-2 1-1,-5 1 732,-8 4 1,-4 4 0,-3 19-55,0 5 0,1 8 1,-1 14-1,2 10-287,6 9 0,-3 0 0,10 10 1,2 1-4,2-4 0,3-2 0,3-9 0,7 0 118,11-1 1,4-9-1,11-5 1,3-5 3,2-2 0,2-8 1,1-1-1,-3-4 449,-5-4 1,-4-2 0,-13-6-566,-4-4 0,-8-3 0,-14-7 0,-8 3-715,-4-3 1,-10 0-1,0 0 1,2 5-867,3 2 1382,2-7 0,0 15 0,0-8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1:35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175 151 7563,'15'-20'-103,"-1"6"1,-7-6-1,6 6 1081,-4-5 1,6-3 192,-8 0-846,0 10 0,-7 5 0,0 14 0,-2 7-111,-5 6 0,-5 11 1,-10 6-1,0 4-312,0 2 1,3 1 0,2-1 0,2 1-417,-2-1 0,-2 1 0,0-3 0,2-2-210,2-3 1,10-9 0,-2 2-850,5-5 1573,2-12 0,-10-2 0,-2-10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49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8226,'0'31'92,"0"6"0,0-4 0,0 1 0,0 0 186,0 0 1,7-5 0,1 5 0,-4-3 201,-1-4 0,4-3 225,0-2-571,1-10 0,-8-5 1,0-14-1,-3-7-128,-4-6 1,5-9 0,-6-2 0,6-3-19,2-5 0,0 0 1,0 1-1,0 1-34,0-1 1,2-1 0,3 3 0,5 4-63,2 1 0,0 14 1,7-2-1,1 6 196,4 9 0,3 4 0,-3 9 0,2 15 10,3 18 0,3 4 1,-6 12-1,3 0-468,-2-3 1,5 6-1,-3-8 1,0-2-567,2-5 0,-7 0 0,5-17 936,-5-2 0,-2-13 0,0-4 0</inkml:trace>
  <inkml:trace contextRef="#ctx0" brushRef="#br0" timeOffset="79">588 436 8226,'-19'3'486,"4"4"0,5-2-235,10 9 1,3-9-1,4 2-176,8-4 1,2-6 0,0-4 0,-3-7-145,3-6 1,2-2 0,1 1 0,-3-1-49,-3 0 1,-9 0 0,2 1 0,-4-1 97,-3 0 1,0 0 0,0 0 0,0 1 68,0-1 1,-10 0-1,-5 3 1,-4 2 133,-3 2 0,1 10 1,-1-2-1,0 5 211,0 2 0,3 2 1,2 8-1,5 9-235,2 8 0,3 12 1,7-3-1,2 5-195,6 3 0,13-1 0,16 1 0,6-3-649,8-5 0,-3-4 0,11-13 0,3-5 684,9-6 0,6-6 0,10-2 0</inkml:trace>
  <inkml:trace contextRef="#ctx0" brushRef="#br0" timeOffset="917">1241 306 8226,'-21'0'435,"-1"0"1,0 7 134,0 0 1,3 10 0,4-3 0,8 6-622,5 2 1,4-1 0,5 4 0,8-1-40,4-2 1,10 2 0,0-15 0,0 1-34,3 0 0,-6-3 0,8-7 0,-2 0 10,-6 0 1,-1-7 0,-4-3 0,-1-2 157,-6-5 0,3-10 0,-7-2 1,-1 0 186,1-2 0,5-3 0,-8-7 1,-2 2-42,-3 3 0,-2 2 0,0-2 0,0 7 122,0 5 0,0 14-230,0 10 1,0 12-1,0 17 1,0 5-34,0 0 0,3 7 1,4-5-1,7 3 9,6-3 0,2-4 1,-1-11-1,3-1 177,6-6 1,-4-4 0,8-10 0,0-2 103,0-6 1,-8-4 0,3-12 0,-4-5-438,-4-7 0,-6 2 1,-3 0-1,-2 0-305,-5 0 1,-3 0 0,-2-2-1,0 7-951,0 5 1,-7 2 1352,-1 0 0,-9 0 0,5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56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1009 8309,'-24'0'-325,"-3"0"1,-2 0 530,2 0 1,3 0 1012,2 0-684,1-9 1,11 6 0,10-4-280,12 4 0,10 3 0,7 0 0,10 3 89,9 4 1,10-4 0,17 4 0,12-2-253,12 2 1,-44-6 0,2 0 0,2 3 0,3 0 0,5-4 0,1 0-19,5-4 1,2 0 0,3 2 0,1-1 0,9-3 0,1-2 0,1 0 0,1-1-128,4-1 1,-1 1 0,-6-1-1,-2 0 1,-4 1 0,-2 1-1,-7 2 1,-3 0 115,-7 1 1,-3 1-1,37-4 1,-15 8-1,-14 0 357,-19 0-1056,-13 0 0,-26 0 0,-10 0 268,-13 0 0,-8 0 0,-8 0 0,-5 0-755,0 0 0,-7 0 0,7 0 1122,0 0 0,-17-9 0,5-3 0</inkml:trace>
  <inkml:trace contextRef="#ctx0" brushRef="#br0" timeOffset="515">1056 683 8211,'-41'-15'0,"5"0"270,6-1 1,6 6 910,2 3-907,10 4 1,15 3-1,16 0 1,13 0 58,9 0 0,7 3 0,17 1 0,3 6-155,5 2 1,7-7 0,14 2 0,-44-5 0,2-1-102,1-1 1,0 0 0,3 0 0,-1 0-1,2 0 1,0 0 0,2 0 0,1 0-15,1 0 1,-1 0 0,-9 0 0,-1 0 0,45 0 0,-18 0-133,-9 0 0,-15 0 0,-9-3-820,-13-4 0,-19 5 140,-12-6 1,-9 6 0,-13 2-1856,0 0 2604,10 0 0,-17-10 0,5-2 0</inkml:trace>
  <inkml:trace contextRef="#ctx0" brushRef="#br0" timeOffset="625">2515 247 8188,'12'-10'775,"-5"-4"-252,-4 4 0,4 10 0,0 17 1,1 7 30,1 5 1,-4 12 0,7 1-1,0 6-232,0 0 1,-7 6 0,5-1 0,-3 0-421,0 0 0,1 8 0,-8-6 0,0 1-423,0-5 0,0-8 1,-3-6-6,-4-8 0,2-7 1,-7-10-1,0-12-51,0-12 1,7-8 0,-5-4 0,3-5 363,0-7 0,-3-13 0,5-2 0,-4 1 261,-4-4 0,6-1 1,-7-11-1,-1 1 120,3 0 0,-7-1 1,7 1-1,-3 0 153,1-1 1,6 11-1,-4 6 1,3 8 267,4 5 0,5 21-429,7 8 0,5 17 0,10 19 0,2 7 13,5 5 0,3 0 0,6-2 0,1-3-142,7 3 1,0 0-1,10-3 1,-1-4-142,1-1 1,-5-7-1,7 5 1,0-7 244,-3-7 1,6 2-1,-10-10 1,-3-2 81,-2-3 1,-5 5 0,-4 1 0,-8-4 319,-5-1 0,-10-3-389,1 0 1,-20 2 0,-5 6 0,-14 6 92,-12 5 0,-8 13 1,-7 4-1,-4 5-149,-1 3 1,-7 9 0,5 5 0,-2 3-756,2-3 0,2 5 1,10-5-1,0 7-1242,5 8 1905,2-15 0,5 5 0,3-20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53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197 479 6222,'0'15'0,"0"-1"0,0-9 0,0 5 0,0-10 0,0 0 0</inkml:trace>
  <inkml:trace contextRef="#ctx0" brushRef="#br0" timeOffset="1264">175 0 6451,'-22'0'1311,"3"3"-1147,4 4 1,3 3 0,5 7-1,-5-3 115,0 3 0,-5 5 0,10 4 0,-1 3 2,-1-2 0,6-3 0,-4 1 0,2 1-83,-2 3 1,4 0-1,-4-7 1,5 0-197,2 0 1,7-1 0,3 1-163,2 0 1,-5-3-1,8-4 1,-1-6 26,-2 1 1,7-5 0,-4 7 0,2 0 140,-3 0 1,6-5 0,-6 6 0,3-1 192,-2 0 0,4 0 0,-4 5 470,4-3 0,3 1 28,0 7 0,-3-1-447,-5 1 1,-6-2-1,-16-6 1,-6-4-171,-5-1 0,-3-6 0,-2 4 0,-3-5-268,-2-2 0,0 0 0,7 0 0,0 0-572,1 0 1,-1-9 0,2-6 0,6-4-1848,7-3 2605,4 0 0,-6-9 0,-4-3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8:58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1044 175 8132,'-10'-22'-268,"8"1"0,-8 1 0,3 3 149,-1 3 0,-1 2 0,4-5 0,-5 5 178,-2 2 1,5 0 0,-8 5 16,-2-2 1,5 0 0,-2 7-24,-3 0 1,-3 10 0,-1 4 0,1 6-17,6 1 0,-6 3 0,6 3 1,-5 5 18,-3 1 1,0 4-1,-2 6 1,-3 1 97,-2-1 0,0 1 0,7-1 0,1 1 54,-1 0 0,0-1 0,0 3 0,3 3-27,4 1 1,-2 8-1,10-7 1,2 0-28,3 2 0,-5-2 0,-1 10 0,4 1-1,1-1 0,3 7 1,-2 4-1,-3 1-10,-2 2 0,-1 0 1,8 5-1,0-5-61,0 0 0,0 2 1,0 10-1,0-2-78,0-5 0,0 5 0,3-8 0,2 3-186,2 0 0,7-10 0,-4 5 1,0-3 23,-1 1 1,1 9-1,-5-4 1,5-1 87,2-4 0,-7-6 0,2-1 1,-5 2 146,-2 4 1,8-7 0,-1 3 0,-2-7 52,-3-1 0,5 5 0,1 3 0,-4 2-68,-1 1 1,-3-9 0,0 11 0,0-3-31,0 3 0,0-3 1,0 7-1,0-2-66,0-4 1,0-1 0,0 2 0,0 8 6,0 5 1,0-5 0,0 0 0,0-1 70,0-1 1,0 7 0,0-8-1,0 0 50,0-4 1,-3-5 0,-4-3 0,-7 0 248,-6 1 0,-1-1 1,-1-2-1,0-5 37,0-7 0,-7 2 0,0-5 0,3-4-210,1-5 1,4-13 0,-1 3 0,0-4-179,0-4 0,0 1 0,1-3-84,-1-4 1,0 2-1,0-7-593,1 2 0,-1-7-2252,0 2 2937,10-5 0,12-11 0,12-4 0</inkml:trace>
  <inkml:trace contextRef="#ctx0" brushRef="#br0" timeOffset="1358">86 6275 7752,'-22'0'-180,"7"0"390,1 0 0,6 0 1,-4-3-331,3-4 1,4 5 122,12-6 1,-2 6 0,9 2 0,3-2 62,3-6 1,2 6 0,-1-5-1,1 4 131,0 3 0,0 3 0,-1 1 0,1 6-54,0 2 0,0-5 0,2 8 1,3 2-77,2 2 0,0 1 0,-8-1 1,-1 0 58,-6 6 1,6 1 0,-8-4-1,0 2 39,-5 5 1,3-2 0,-3 7-1,-2 0-77,-3-1 1,-2-4 0,0 5 0,0 0-67,0 0 0,0-7 1,0 4-1,0-2 40,0 0 0,-2 8 0,-3-8 0,-5 0 27,-2 2 0,5 0 0,-8 11 0,-1-4-51,-4 1 0,6 7 0,-1-12 0,1 2 84,2 0 0,-5-2 1,7 5-1,0-3 14,1 3 1,-6-5 0,5 2 0,1 1-40,-1-4 1,-4 6 0,6-7 0,3 1-14,3 6 1,-5 2 0,-1 3-1,4-1 45,1 1 0,3 0 0,0-1 0,3 1-8,4-1 1,-5-7-1,8 1 1,-3 1-21,1 4 1,6-1-1,-4-3 1,-1-1 166,1 1 0,5 4 0,-6 1 1,3 1-167,5-1 1,-5 1 0,0-3 0,1-2-141,-1-3 1,2-2 0,8 2-1,0-7-69,0-5 1,-1-2 0,1-3 0,0-2-91,0-2 1,7-10-1,2 2 1,1-5 62,-1-2 0,8 0 0,-5-2 0,2-3-199,0-2 1,-7-8-1,5 6 1,-2-1-899,-6 0 0,3-7 0,-2 3 1231,-1-5 0,3-13 0,15-2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9:30.16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262 215 8308,'-10'34'0,"-2"-5"183,0-4 0,-8 4 0,6 2 0,-5 3-99,-3 5 1,2 2 0,4 0 0,3-2-87,4-3 1,-6-9 1,8 2 0,-10-5 0,5-2 0</inkml:trace>
  <inkml:trace contextRef="#ctx0" brushRef="#br0" timeOffset="216">0 259 8126,'22'22'0,"0"0"0,0-1 1,2 4-1,3 1 565,2 3 0,2 0 1,-4-7-1,2 2-450,-3 5 0,6-5 0,-3 5 0,-3-4-1741,-1-4 1626,-4 1 0,1 0 0,0 0 0</inkml:trace>
  <inkml:trace contextRef="#ctx0" brushRef="#br0" timeOffset="1033">871 19 8069,'0'-12'706,"-2"5"0,-3 17 0,-2 9-529,2 8 0,3 11 0,-1-1 1,-2 4-191,-2 2 0,-3 8 0,6 0 0,-4-3-195,4-2 1,-6-9 0,3-3 207,2-3 0,-7-2 0,0-7 0</inkml:trace>
  <inkml:trace contextRef="#ctx0" brushRef="#br0" timeOffset="1216">610 63 8069,'12'15'184,"-5"-1"1,-2-7 0,3 5 0,6 0 482,5 1 1,10 1 0,3 8-1,2 0-711,5-1 0,2 1 1,2 0 43,1 0 0,-1 0 0,1-1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9:30.6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393 0 8200,'-22'3'317,"0"2"0,3 4 170,4 3 1,-2 3 0,8 9 0,-3 5-212,-5 7 0,0 6 0,0 1 0,5 1-144,2-1 1,-7 1-1,3 2 1,-3 2-618,2 3 0,-4-3 0,7-9 0,-3-5 485,1-3 0,-1-2 0,-7-7 0</inkml:trace>
  <inkml:trace contextRef="#ctx0" brushRef="#br0" timeOffset="167">1 131 8200,'2'14'0,"5"1"0,6 2 284,-1 2 0,14 3 1,-2 0-1,8 0-41,7-1 1,2 4 0,5-1 0,2 0-432,3-5 0,7-2 188,-7 5 0,9 0 0,-4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9:28.8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349 284 8409,'0'-34'-13,"0"5"0,0 5 318,0 2 521,0 0 0,0 12 0,-2 10-433,-6 12 1,6 15-1,-8 4 1,3 3-187,0 5 1,-8 2 0,5 3 0,1-1-409,-1 1 0,0-3 0,6-2 0,-4-5-1603,3-3 0,1-2 1804,-4-7 0,-4 0 0,-10-1 0</inkml:trace>
  <inkml:trace contextRef="#ctx0" brushRef="#br0" timeOffset="150">0 175 8357,'22'2'61,"0"5"0,0-2 0,2 7 1,5 0 208,7 1 0,5-6 0,5 7 1,3 3-590,2 3 1,-1-6 0,-6 1 318,0 2 0,9 2 0,2 3 0</inkml:trace>
  <inkml:trace contextRef="#ctx0" brushRef="#br0" timeOffset="883">1351 1 8448,'12'2'1371,"-5"5"0,-5 10-1152,-2 10 0,-7-1 1,-3 11-1,1 1-496,-1 4 1,-4 8-1,4 1 1,-2-2-563,-5-3 0,0 2 839,2-5 0,-14 16 0,5-13 0</inkml:trace>
  <inkml:trace contextRef="#ctx0" brushRef="#br0" timeOffset="1067">1002 109 8255,'15'15'-121,"-3"-1"1,0 3-24,0 3 0,3 2 0,9 2 0,2 2 159,3 3 1,3 0 0,-6-7-1,3 0-273,-2 0 258,7 9 0,0 3 0,9 10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9:28.3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436 22 8574,'-10'12'-266,"-5"-2"294,-4 0 1,-3 9-1,3 13 1,2 1 224,2 6 0,3 2 0,-5 3 0,5 2-261,3 5 0,-6-5 0,8 4 0,2-4-339,3-2 0,-6-10 0,1-5 347,2-5 0,3-2 0,2 0 0</inkml:trace>
  <inkml:trace contextRef="#ctx0" brushRef="#br0" timeOffset="184">0 1 8503,'22'2'0,"2"5"421,5 8 1,-2 7 0,9 7 0,3 4-450,2 1 0,10 7 0,-1-4 1,-1 6 27,-3 8 0,7-5 0,3 7 0</inkml:trace>
  <inkml:trace contextRef="#ctx0" brushRef="#br0" timeOffset="901">1350 88 8522,'-2'-22'-27,"-5"0"0,4 15 579,-4 14 0,-3 8 0,3 21 0,2 0-537,3-2 1,-1 7 0,-2-4 0,-2 4-414,2 2 0,3-7 1,-1 1 397,-4 1 0,5 4 0,-8 1 0</inkml:trace>
  <inkml:trace contextRef="#ctx0" brushRef="#br0" timeOffset="1101">1067 44 8117,'22'3'570,"0"4"0,-1 7-216,1 6 0,2 9 0,3 2 0,4 3-356,3 5 0,-5 2 0,5 2 0,0-1-1098,0-6 1,0 10 1099,2-10 0,-4 20 0,-11-10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9:50.5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328 457 8056,'-22'0'-110,"2"3"0,3 4 0,5 8 620,3 4 1,-6 5-1,6 5 1,-1 8 35,0 4 1,0 2 0,6 3 0,-4 3-677,4 1 1,1-6 0,3-10 0,0-3-1008,0-4 1,0 4-659,0-2 1795,0-9 0,0-11 0,0-9 0</inkml:trace>
  <inkml:trace contextRef="#ctx0" brushRef="#br0" timeOffset="199">1 370 8345,'12'22'409,"7"-2"0,-2-1 0,10 0 226,9 5 0,5 3 0,3-3 0,2 3-176,5 2 1,-3 0-1,8-7 1,-3-1-703,-5 1 0,6 0 0,-6 0 0,-4 0 243,-6-1 0,-1 11 0,6 2 0</inkml:trace>
  <inkml:trace contextRef="#ctx0" brushRef="#br0" timeOffset="433">1395 719 8029,'-8'14'904,"1"1"1,2 2-598,3 2 0,-5 5 1,-1 5-1,3 5-74,3 0 0,0 7 1,-3-2-1,-5 7-425,-2 5 0,7 0 0,-2-8 1,2 1-1330,-2-1 1521,4-9 0,-16 7 0,7-7 0</inkml:trace>
  <inkml:trace contextRef="#ctx0" brushRef="#br0" timeOffset="733">1112 937 8030,'0'21'606,"2"-1"0,5-3 1,8-3-43,4 3 0,5 2 0,5 3 1,8 0-251,4 0 1,2-3-1,1-2 1,-1-2-638,1 2 0,-3-5 0,-5 0 323,-7-3 0,5 8 0,0-5 0</inkml:trace>
  <inkml:trace contextRef="#ctx0" brushRef="#br0" timeOffset="1049">1699 0 8079,'-21'22'137,"-1"0"0,3 2 1,2 5-1,2 5-62,-2 0 1,-2 4 0,-1-6 0,4 2-180,1 4 0,3 1 0,-5-3 1,2-4-1039,-1-1 1142,6-6 0,-19 6 0,5-9 0</inkml:trace>
  <inkml:trace contextRef="#ctx0" brushRef="#br0" timeOffset="1249">1307 22 8093,'22'10'232,"0"-6"1,0 11 0,2 2 251,5 2 1,3-2-1,6 3 1,-1 4-337,1 0 0,11 3 0,-1-1 0,-4 3-2011,-6-2 1863,-1-3 0,6 7 0,1 3 0</inkml:trace>
  <inkml:trace contextRef="#ctx0" brushRef="#br0" timeOffset="1549">2244 697 8876,'-3'22'547,"-4"0"0,5-1 0,-5 4 0,4 1-302,3 3 1,-7 7 0,0-4 0,2 2 126,2 5 0,3 2 0,0 0 0,-2-2-392,-5-3 0,4 0 0,-4 5 0,5-2 20,2-3 0,-10-9 0,-2 4 0</inkml:trace>
  <inkml:trace contextRef="#ctx0" brushRef="#br0" timeOffset="1750">1917 741 8019,'0'14'1403,"3"1"-837,4 2 1,5 2 0,12 3-1,5-1 168,8 1 0,6 2 1,8 3-1,5 2-709,-1-2 0,6 4 1,-10-2-1,-3-2-2952,-2-3 2927,-12-2 0,7 0 0,-7-1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49:49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349 533 8067,'-25'0'53,"-4"0"1,5 0-1,-5 0 199,5 0 0,9 9 1,1 8-1,-1 7 377,3 5 1,-5 8 0,8-6-1,-1 3-670,0 5 1,1-5 0,4 0 0,-3-3-910,4-4 0,1 4 950,3-2 0,0 0 0,0-7 0</inkml:trace>
  <inkml:trace contextRef="#ctx0" brushRef="#br0" timeOffset="200">0 424 7996,'22'7'465,"0"0"0,2 13 0,2-1 1,6 10-46,2 5 0,2 2 0,8 8 0,2-1-258,4 1 1,-4-3 0,8-2 0,-4-5-960,1-3 1,0-4 796,-7-13 0,-1 5 0,1-6 0</inkml:trace>
  <inkml:trace contextRef="#ctx0" brushRef="#br0" timeOffset="433">1372 663 8538,'-22'0'565,"8"3"0,2 4 1,0 10-83,-1 9 0,6 1 1,-7 9-1,-1 3-457,3 2 1,-7 5-1,7 3 1,-3 1-654,1-1 0,9-3 0,-3-3 627,6 1 0,-8-1 0,-2 1 0</inkml:trace>
  <inkml:trace contextRef="#ctx0" brushRef="#br0" timeOffset="650">893 837 8052,'22'20'709,"-3"-3"0,0-3-338,3 3 0,-2 0 0,16 0 0,3-2-400,2 2 1,2-1 0,1 1 0,-1-5-2030,1-2 2058,-1 7 0,11-5 0,1 10 0</inkml:trace>
  <inkml:trace contextRef="#ctx0" brushRef="#br0" timeOffset="916">2156 32 8091,'-10'-12'266,"8"-8"0,-15 28 0,7 1 0,-2 15 411,-5 13 1,5 6 0,-2 6-1,-3 4-743,-3 3 0,1 2 0,2 4 0,3-1-176,-3-3 0,4-7 0,1 2 1,3-7 241,4-12 0,-7-7 0,0-6 0</inkml:trace>
  <inkml:trace contextRef="#ctx0" brushRef="#br0" timeOffset="1100">1829 10 8091,'0'22'0,"3"-1"0,2 1 144,2 0 0,10 0 0,-3 2 0,6 3 249,1 2 1,1 7-1,0-5 1,2 1-320,5-1 0,-5 6 0,5-6-74,-4 3 0,6 2 0,3 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1:35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 7902,'0'-15'195,"0"1"0,0 7 209,0-8 0,2 10 1,5 0-1,8 8-85,4 4 1,3 12 0,2 1 0,3 9-236,2 5 1,9 2 0,-1 8 0,4-1-406,2 1 1,8 2 0,-2 0 0,-6 0-533,-4-5 0,-5-5 0,2 0 853,-7-7 0,5 5 0,0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0:29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22 8080,'-24'-2'2100,"-5"-5"1,5 4-913,-5-4 0,12 4-1350,2 3 0,13 8 1,2-1 161,12-2 0,7-3 0,3-2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0:29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545 262 7838,'0'-14'818,"0"-1"0,2 10-285,5-2 1,-4 14 0,4 8 0,-4 4-178,-3 3 1,2 10-1,3 6 1,2 8-260,-2 5 1,-3 7 0,1-5 0,2 3-607,2 4 1,0 1 0,-7-3 0,0-7 508,0-5 0,0-3 0,0 1 0</inkml:trace>
  <inkml:trace contextRef="#ctx0" brushRef="#br0" timeOffset="234">0 197 8216,'25'-22'0,"1"0"-81,3 1 0,10 6 0,-3 1 1,8-3 597,7-3 1,4 6-1,11 2 1,1 0-215,6-1 0,-5 9 0,2-4 1,-7 6-769,-5 2 0,-10 0 1,1 2 464,-11 6 0,3 13 0,-7 13 0</inkml:trace>
  <inkml:trace contextRef="#ctx0" brushRef="#br0" timeOffset="451">196 480 8172,'-21'0'-28,"-1"0"215,0 0 0,12 0 1,10 0-1,15 0 275,11 0 1,8 0 0,12 0 0,5 0-662,7 0 0,5 0 1,0 0-1,-2 0-2116,-3 0 2315,-10 0 0,15 10 0,-7 2 0</inkml:trace>
  <inkml:trace contextRef="#ctx0" brushRef="#br0" timeOffset="717">937 632 8252,'-22'13'341,"7"4"0,1-8 0,-3 3 197,-2 5 1,4-5 0,1 3 0,-1 2 121,3 2 0,-5-4 1,7-1 303,-2 3 0,7 2-808,-2 3 1,14-10 0,8-4 0,4-8-209,3-8 0,-3 4 0,-2-11 1,-2-2-281,2-2 0,0-3 1,0 0-1,-5 0-364,-2 1 0,4-1 0,-4 2 1,-1 4-675,1 1 0,0 0 230,-3-6 0,-2 6 1140,9 1 0,1 9 0,7-5 0</inkml:trace>
  <inkml:trace contextRef="#ctx0" brushRef="#br0" timeOffset="1150">1046 589 8386,'9'12'944,"-6"0"-232,4-5 0,3 5 0,-3 10 1,0 0-114,3 0 1,-5 2-1,7 3 1,-3 4-120,-4 3 1,0-7 0,0 4 0,2-2 90,-2 0 0,-2 0 166,-3-7 1,0-12-446,0-10 0,-8-13 0,1-13 0,2-6-323,3-1 0,2-4 1,0-4-1,0 2-326,0 3 1,0 9 0,2-4-578,5 0 0,6 9 0,8-2 0,1 9-2538,0 5 3472,0 3 0,9 17 0,3 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0:34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110 632 8012,'-22'10'889,"0"-5"1,3 9 0,2 3-441,2 2 0,10 10 1,-2 0-1,5 1-116,2 1 0,0-7 0,0 5 1,2-5-608,5-2 1,5-10 0,10-4-1,0-6-2155,0-2 2429,0 0 0,9-19 0,3-6 0</inkml:trace>
  <inkml:trace contextRef="#ctx0" brushRef="#br0" timeOffset="334">197 349 6931,'0'22'95,"2"0"1,3-1 0,7 4 334,7 4 1,-2-3-1,12 10 1,-4 3-158,-4 2 1,1 10-1,0 2 1,-3 1-303,-4-1 0,-6 0 1,-9-7-1,0 0 246,0-5 0,0-19 1,-2-3-1,-5-7 172,-8-7 0,-2-12 1,0-8-1,5-4-225,3-3 0,-6-9 0,8-5 0,2-3-33,3 3 0,4-3 1,3 10-1,4 0 22,4-3 1,1 8-1,10-3 1,3 11-128,2 8 1,7 6-1,-4 2 1,2 2 35,4 6 0,1 11 0,-3 15 1,-4 4-443,-1 8 0,-14 3 0,5-6 0,-5 1 380,-5 0 0,-2-1 0,-10 1 0</inkml:trace>
  <inkml:trace contextRef="#ctx0" brushRef="#br0" timeOffset="717">1677 1 8055,'0'43'-277,"0"1"1,0 9-1,3 3 1,2 2 628,2 0 1,7 0-1,-6 7 1,-1 3-189,3 4 0,-8-1 1,5 8-1,-2 1-1673,2-2 1509,-4-3 0,7 0 0,-10 2 0</inkml:trace>
  <inkml:trace contextRef="#ctx0" brushRef="#br0" timeOffset="1317">1460 567 8773,'21'0'783,"1"0"-587,0 0 1,7-7-1,2-3 1,1-2-60,-1-5 1,6-3 0,-8-1 0,0-1-84,2 0 0,-7 0 1,5 1-1,-4-1 51,-4 0 0,-1 0 0,-3 3 0,-3 2 159,3 2 0,-5 11 0,3-4 72,2 6 1,2 14-1,3 7 1,0 10-48,-1 5 1,-6 3 0,-1 6 0,3 1-327,3-1 1,-8 1 0,-2 2 0,-3 2-323,0 3 1,0 7 0,-9-5 0,-3 0-218,-2 1 0,-10 4 1,2-10-1,-4-7-43,-3-9 1,8-18-1,-1-9 1,1-12 628,2-15 1,-5-12 0,9-14 0,3-5 301,3-3 1,2 0-1,2-4 1,3 4 47,3 3 1,9 9-1,-3 10 1,5 3-1,3 4 1,0 6 0,2 6 0,3 8-155,2 4 0,7 13 1,-4 5-1,-1 6-104,0 8 1,-2 3 0,-7 7 0,0-6-62,0-1 1,0-3 0,-1-7 254,1 0 0,0-10-60,0-5 0,-10-14 1,-3-8-1,-1-4-117,-1-3 0,0-7 0,-7-3 0,0 1-64,0 0 0,0-6 1,0 6-1,0-1-211,0 1 0,-2 9 1,-5 10-1,-8 2 353,-4 6 0,-3 11 0,0 10 0,0 7 339,1 5 0,1 12 0,6 0 0,6 8 16,6-1 1,4-2-1,8-2 1,12-1-1340,12 1 1,12-10 0,9-5 0,13-8-2421,7-6 0,5-15 3207,7-15 0,-9-23 0,-3-8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0:33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458 890 8269,'-31'-9'553,"7"4"0,-5-7 1,4 2 160,4 5 1,-8 3-1,-3 2 1,-2 2-269,-4 6 0,4 6 0,0 13 1,2 4-380,6 3 0,4 2 0,5 10 0,5 3-289,2 1 1,3-1 0,9-10-1,6-6-124,6-1 0,5-13 0,6-11 0,1-6 31,3-2 1,10-12 0,-5-10-1,2-12 221,1-7 1,-11-5 0,6-5 0,-3-4 50,0-1 1,0-7 0,-8 5 0,-1-5 57,-6-2 0,3-3 0,-9-2 0,-4-3-205,-1 3 0,-3 2 0,-3 3 0,-1 0 92,-4-1 0,-9 18 1,3 7-1,-6 9 75,-1 13 0,6 5 1,3 18 137,2 13 0,3 27 0,7 7 1,0 9 183,0 5 1,0 3 0,0 5-1,0 7-542,0 4 0,7 3 0,3-2 1,2-5-595,5-7 1,2-8 0,6-7 836,4-7 0,5-15 0,9-4 0</inkml:trace>
  <inkml:trace contextRef="#ctx0" brushRef="#br0" timeOffset="199">916 825 8119,'-22'-10'496,"0"8"1,-2-5-1,-3 4 370,-2 3 0,-2 3 1,4 4-1,-4 10 9,-3 10 1,7-1-1,-2 8 1,5 0-748,2 0 0,10-5 0,5 5 1,4 0-456,3-1 1,3-8 0,4-1 0,10-7-120,10 0 1,-1-8-1,10-1 1,1-6-293,-3-2 0,7 0 1,-7 0-1,2 0 582,0 0 1,-9 0 0,2 0-1,-5-2 600,-2-6 0,0 6 1,-3-8 66,-4 1 0,4 4-1071,-5-10 1,-4 8 0,0-8-530,-1-1 0,-6-4 0,7-2 1089,-1 1 0,3-11 0,10-2 0</inkml:trace>
  <inkml:trace contextRef="#ctx0" brushRef="#br0" timeOffset="372">1308 19 8119,'12'-9'-439,"7"6"770,-5-4 0,-4 24 0,-3 12 0,-4 12 272,-3 10 1,7 0 0,0 14 0,-2 13-564,-2 11 1,-2-39 0,0 2-1,1 4 1,1 1 0,1 1-1,-1 1-40,0-2 0,-1-1 0,-1 0 0,0 0 0,-1-2 0,0 0 0</inkml:trace>
  <inkml:trace contextRef="#ctx0" brushRef="#br0" timeOffset="533">850 716 8119,'22'0'-318,"-7"0"0,-1 0 1,3 0 63,2 0 0,6 0 0,4 0 1,7 0 253,5 0 0,5 0 0,5 0 0,4 10 0,11 2 0</inkml:trace>
  <inkml:trace contextRef="#ctx0" brushRef="#br0" timeOffset="816">1787 782 8119,'12'2'856,"-5"5"1,-7 5-1,-7 10 485,-8 0 1,-4 0-1,-5 2 1,-3 2-643,-2 3 1,-7 10-1,7-2 1,2 4-780,3 2 1,4-7-1,6-2 1,7 0-439,4 0 1,6-10-1,4-2 1,7-12-628,6-8 0,9-4 0,2-5 0,1-10 193,-1-10 1,6 0-1,-8-9 1,-3 0 718,-2 2 1,5-5 0,-2 10-1,-5 5 1371,-5 7 1,-3 0-258,8 10 0,-7 2 1,-3 12-1,-3 10-592,-4 10 0,0-1 0,0 11 0,2-1-169,-2-2 1,5 5-121,-3-10 0,10 9 0,-5-4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0:32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0 818 9481,'8'-14'0,"1"-1"197,3-2 0,5-5 1,10-4-1,2-6-157,-2-2 0,4-2 1,-2-7-1,-2 2-302,-3 4 0,-5-2 1,-2 8 121,-2-3 0,-10 8 0,-1-1 172,-8 10 1,-8 7 0,-10 10-1,-2 0 92,-5 0 0,4 3 0,-4 4 1,5 8 290,2 4 0,1 5 0,1 3 1,3 4 76,3 3 0,2 2 0,-3 10 1,8 3-315,4 1 1,3 1 0,0-5 0,0 0-298,0-2 0,13 2 0,6-17 0,10-5-455,5-7 0,2 0 1,8-10-1,2-4-504,4-8 0,-4-7 1,8-13-1,-4-1 1078,1-3 0,10-20 0,-6 3 0</inkml:trace>
  <inkml:trace contextRef="#ctx0" brushRef="#br0" timeOffset="670">741 579 8213,'-10'-12'566,"-2"2"-16,0 0 1,-7 8-1,4-5 1,-7 4 126,-7 3 1,3 10 0,-11 4 0,1 6 47,2 1 0,-7 8 0,7 3 0,0-1-452,5 1 1,0 4 0,5-7 0,7-2-718,5-3 0,5-2 0,9-3-193,5-4 1,6-6 0,11-9 0,2-2 261,3-5 0,8-5 1,-8-10-1,0 2 558,2 6 1,-7-3-1,5 7 1,-4 1 284,-4-1 0,1 0 0,0 5-619,0-2 1,-1 0 0,1 7 0,0 0-725,0 0 1,-8 0-1,1 0 1,2 0-2287,2 0 3161,3 0 0,9 10 0,3 2 0</inkml:trace>
  <inkml:trace contextRef="#ctx0" brushRef="#br0" timeOffset="1163">1111 448 8213,'0'-34'261,"0"5"0,0 12 1,-2 5 276,-6 2 1,-4 3 0,-12 7 0,-3 3-84,-2 4 1,0 12-1,5 13 1,0 1 29,2 6 1,-4 2 0,13 3-1,-1-1-294,-1 1 0,11-3 1,-4-5-1,8-7-396,8-4 0,4-4 1,9-1-1,4-6-739,4-6 0,-3-16 1,11-9-1,-1-7-11,-2-5 0,5-10 0,-10 1 0,-3-8 618,-2-5 1,-2-7 0,-3 7 0,-4 0 321,-8-2 1,-4 7 0,-3-7 0,0 2 119,0 0 1,-3 8 0,-2 9 0,-4 2 840,-3 6 1,4 4-551,-6 7 0,9 23 0,-2 16 0,4 7-123,3 8 1,0 5-1,0 4 1,3 5-192,4 3 0,-5 2 0,8 7 0,-3 1-196,1-1 0,-1 7 0,-7 3 0,0 0-33,0 0 0,7-4 0,0-16 1,-2-11-81,-2-13 1,-3-11 367,0-13 1,7-19 0,3-27-1,-1-7-57,1-5 0,4 1 0,-4 6 1,2 3 71,5 5 0,-5 6 0,3 14 0,2 3-169,2 4 1,-4 2 0,-1 9 0,3 5-310,2 8 1,3 11 321,0 3 0,9 20 0,3-3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0:42.7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480 544 7964,'-8'-21'137,"-1"1"842,-4 6-236,9 4 0,-6 29 0,10 11 0,0 8-235,0 6 0,7 2 0,3 5 0,0 7-454,-1 5 1,1 4-1,-5 3 1,2 3-223,-2-3 0,-3-4 0,-2-11 0,0-11-1314,0-13 1,0-7-161,0-2 1,0-12 1641,0-10 0,-9-29 0,-3-17 0</inkml:trace>
  <inkml:trace contextRef="#ctx0" brushRef="#br0" timeOffset="183">0 392 7973,'8'-22'0,"1"0"352,3 1 1,3 1 0,7 3 0,2 3 36,5-3 1,7-2 0,15-3 0,7 0-210,5 0 0,10 8 0,2 2 1,0 2-430,0 5 0,-5 3 0,-12 2 0,-10 2-574,-9 5 0,-8 13 823,-9 9 0,0 9 0,0-4 0</inkml:trace>
  <inkml:trace contextRef="#ctx0" brushRef="#br0" timeOffset="717">675 1111 7973,'-14'34'0,"-1"-5"0,11-5 0,-6-2 0,3-1 471,-1 1 0,4-7 0,11-3-97,7-3 1,6-1-1,1-11 1,1-4-197,0-8 0,7-6 0,3-6 0,-1-2-192,0 2 0,-2-4 0,-7-1 0,0 1-110,0 0 0,-3-1 1,-4 6-1,-8-4-70,-5 4 1,-2 9 0,0 2 210,0-2 1,-9 8 0,-6 2 0,-4 7 534,-3 7 0,-7 5 0,0 10 0,2 2-64,3 5 1,10 2 0,-1 8-1,1-3-206,1 3 1,4-5-1,9 0 1,0 0-99,0 0 1,12-1-1,7 1 1,10-9-1006,5-9 0,10-11 0,9 3 1,3-11-741,4-11 1,3-3 0,2-20-1,1-1 1561,-1-3 0,-9-3 0,-6 0 0,-6 1 0,-8-1 0,-7 10 0,-14 3-80,-8 0 1,-21 9 0,-8 0 0,-5 12 879,-4 8 0,4 2 0,-7 0 0,3 0 52,4 0 1,3 7 0,2 3 0,0 2-594,1 5 1,9 2 0,4 3 0,6 0-201,2 0 0,0-1 1,0 1-1,2 0 37,6 0 0,-4-1 0,13 1 1,5 0 16,5 0 1,2-8 0,-7 1 0,-1 2 35,1 2 1,-10 3-1,-5 0-16,-4-1 1,-3-6 0,-3-3-572,-4-2 0,-5-3 1,-10-7-1,1-2-1928,-1-6 0,0-4 2366,0-10 0,-9-9 0,-3-3 0</inkml:trace>
  <inkml:trace contextRef="#ctx0" brushRef="#br0" timeOffset="1336">1547 196 7973,'21'2'-37,"-1"6"312,-6 6 1,3 8 0,-10 7-1,1 7 330,1 5 0,-4 5 0,7 5 1,-2 10-547,-5 9 0,4 5 1,-1 7-60,-3-2 0,-13 0 0,-4 7 0</inkml:trace>
  <inkml:trace contextRef="#ctx0" brushRef="#br0" timeOffset="1572">1329 740 7957,'34'-12'0,"0"0"0,-5 7 0,9-4 240,11-3 0,14 4 0,12-4 0,0 3-240,0 4 0,-3-7 0,-6 0 0</inkml:trace>
  <inkml:trace contextRef="#ctx0" brushRef="#br0" timeOffset="1734">2788 414 7941,'-34'-44'0,"2"3"461,1 5 0,7 4 1,-8 13-1,3 4-68,0 8 0,-2 7 1,4 5-1,-2 5-256,3 2 0,9 5 0,5 9 0,2 3-75,5-2 1,5 7 0,7 2-1,8 5-137,4 3 1,5 2 0,3 2-1,2 6-164,-2 1 1,4 3 0,-2 8 0,-2-4 84,-3-3 1,-5 1-1,-2-7 1,-5-2 215,-2-5 0,-3 2 0,-9-14 0,-5 0 56,-8-5 1,-7-5 0,-7-4 0,-9-6 81,-11-6 1,1-6-1,-10-2 1,0-2 135,2-6 1,5-1 0,15-8-1,7 2-292,5-2 0,4-2 0,6-3-258,6 0 0,11 8 1,9 2-1,12 0-20,8-1 0,4 9 0,7-6 0,3 3-213,5-1 0,3-8 0,6 3 0,-2-1 97,3-1 1,-1 1-1,1-8 1,-3 0 267,2 1 1,-7 1 0,-4 3 0,-11 3 422,-9-3 0,-7-3-74,-7-1 1,-8-1 0,-14 3 0,-8 2 108,-4 2 1,-3 3 0,0-5-1,1 5 162,-1 2 0,0 3 1,0 7 42,0 0 0,3 2 0,2 6 0,5 6-243,2 6 1,3 9 0,7 0-1,0 0-76,0 2 0,0 1 0,0 6 0,3-4-528,4-2 1,5-3 0,12-5 0,3 0-438,2-2 1,9-3-1,-1-14 1,1 0-495,-1-8 1,9-1 0,-8-18-1,1-10-540,2-6 1737,0-6 0,3-9 0,0-3 0</inkml:trace>
  <inkml:trace contextRef="#ctx0" brushRef="#br0" timeOffset="1924">3485 0 8358,'0'22'532,"0"9"1,0 8 0,0 9-130,0 10 0,0 8 0,0 9 1,0 9-280,0 8 0,-1-40 0,2 0 0,1 48 0,3-4-750,2-8 0,8-13 0,-6-20 1,3-11-923,5-13 1548,-7-16 0,0-15 0,-10-12 0</inkml:trace>
  <inkml:trace contextRef="#ctx0" brushRef="#br0" timeOffset="2067">3158 632 7941,'-22'0'874,"13"0"1,9 0 0,14 0-169,13 0 0,7 0 0,12 0 0,4 0-592,8 0 1,5 0-1,5 0 1,2 0-2293,3 0 2178,-1 0 0,-6 0 0,-1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0:46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240 141 8280,'2'-22'187,"6"0"1,-6 8 0,5-1 0,-2-2 705,3-2 1,-4 4-333,11 1 0,-10 11 1,2 3-1,-5 12-203,-2 8 1,-2 11 0,-5 6 0,-10 4-423,-10 2 1,-4 8 0,-8 2 0,5 0-1972,3 1 2035,-8-3 0,5 2 0,-9 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0:58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41 893 8499,'-22'0'2065,"10"0"1,5 3-1613,14 4 0,8-5 0,11 6-234,4-6 0,1-12 1,-4-4-1,4-6-228,3-1 1,-7-8-1,4-3 1,-2-2-236,0-4 0,0-4 0,-7-1 1,-3-1-116,-4 1 1,-6 2 0,-9 2 0,0 5 160,0 3 0,-9 2 0,-6 9 0,-7 6 142,-7 6 1,3 6 0,-8 2 0,0 2 318,0 6 0,5 4 0,-5 12 1,3 5-25,4 7 1,5 13-1,5 4 1,5 0-221,3 0 1,1 5 0,8-4 0,0 1-300,0 6 1,10-1-1,7-2 1,10-9-383,9-10 0,5-8 1,5-12-1,5-4 34,7-8 0,-2-9 1,2-10-1,2-13 334,3-6 1,-5-5 0,-2-8 0,-5 1 332,-10-1 0,0 0 0,-12 1 1,-2-1 337,-3 1 0,-12 9 1,-5 5-1,-5 5 58,-2 2 1,-9 0-1,-8 3 1,-7 4 227,-5 8 1,-10 5 0,3 2 0,-5 0 0,-3 0 0,8 9 0,-1 8 0,1 7-291,2 5 1,-5 3-1,8-6 1,0 4-513,-1-4 0,10 6 0,10-3 0,3-3-415,4-2 1,2-2 0,8-2-203,10-6 1,2 3-1,19-12 1,3-8 439,2-9 1,2-5-1,1 0 1,-3 5 504,-5 3 0,-4-6 0,-10 8 0,-1 2 14,1 3 1,7 2-1,0 0-276,-2 0 0,-3 2 0,-2 3-657,-1 2 1,1 0 0,0-7 0,0 0-1317,0 0 2046,-1 0 0,1-9 0,0-3 0</inkml:trace>
  <inkml:trace contextRef="#ctx0" brushRef="#br0" timeOffset="200">1152 697 8234,'12'-22'0,"-2"1"0,-3-1 118,0 0 1,0-7-1,-7 0 434,0 2 0,-9 3 0,-6 5 56,-4 4 0,-5 6 0,-3 9 0,-2 0-31,2 0 0,3 0 0,2 2 0,1 8-297,-1 12 0,0 2 1,0 12-1,3 3-295,4 2 0,-2 5 0,10 2 1,2 3-148,3-3 0,9-4 1,3-5-1,4-5-430,11-3 1,-1-4 0,12-13-1,3-7-478,2-4 0,10-6 0,0-4 0,-3-10-1231,-2-9 2301,-3-8 0,1-19 0,0-3 0</inkml:trace>
  <inkml:trace contextRef="#ctx0" brushRef="#br0" timeOffset="467">1500 0 8342,'0'32'384,"0"-6"0,0 11 1,-2 4 17,-5 7 0,2 10 0,-7 15 0,2 4-272,5 1 1,-5 6 0,1-6 0,-1 2-147,0 0 1,3-13-1,7-4-414,0-17 620,0-22 0,0-31 0,0-17 0,3-7 18,4-8 0,-2-2 1,9-3-1,3 1 115,2-1 1,3 10 0,2 5 0,3 5-67,2 2 0,3 10 1,-6 5-1,3 7-201,-2 7 1,4 8 0,-2 14-1,-5 7-1584,-7 5 1,0 3 1527,-9-1 0,9 10 0,-5 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08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97 8190,'-10'14'215,"-7"-2"1,-7 1 483,-5-1 0,-3 2 0,6 10 0,-3 5-540,2 8 0,3-3 0,2 2 0,0 3-108,0 2 0,10-7 0,5-5 0,5-5-395,2-2 1,9-10 0,6-5 0,7-7-354,7-7 0,-5-8 1,7-11-1,-2-6 245,0-2 0,0-2 1,-9-8-1,-3 1 363,-3-1 0,-2 8 0,5 0 0,-5-1 370,-2 4 0,0 1 0,-5 10 1,2 1 1058,-2-1 0,-3 12-564,-2 10 1,0 15 0,0 18 0,2 13-204,6 8 0,-3 4 0,7 5 0,0-3-482,0-2 0,2-12 0,11 0 1,4-12-705,7-10 0,5-7 0,5-17 613,5 0 0,4-19 0,11-5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09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2418 1198 9194,'-10'0'175,"10"0"1,10 0-1,12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1:40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281 825 8252,'-10'-22'-223,"5"1"0,-7-1 0,0 0 25,0 0 0,7 0 0,-4 1 1,1-1 808,1 0 1,-7 0 0,6-2 0,3-2-71,3-4 1,2-6 0,0 7 0,0 3-84,0 1 1,0 11-1,0-1-140,0-2 1,0 10-215,0 7 1,0 12 0,0 17-1,0 8 71,0 4 1,0 5-1,0 4 1,0 9-111,0 3 0,0 6 1,0 5-1,0 7-169,0 4 0,0 3 1,0-2-1,0-3 64,0-2 1,0-10 0,2 1 0,3-11-132,3-9 1,1-8 0,-4-6 194,2-8 1,3-15 0,-3-9 145,8-10 0,-3-7 0,2-7 0,1 2-161,-3 2 1,7 1 0,-7-8-1,3 0-422,-1 0 0,1 8 0,4-1 0,-2 1-540,-2 2 0,-8-8 0,5 6 1,-2-5 952,-5-3 0,7 0 0,0 0 0</inkml:trace>
  <inkml:trace contextRef="#ctx0" brushRef="#br0" timeOffset="183">41 324 8205,'-12'-2'67,"3"-3"0,1-5 357,1-2 0,2 5 1,12-5-271,8 2 0,7-4 1,7 4-1,7 0-356,5 1 1,10-8 0,2 5 201,3-1 0,-8-6 0,6 7 0</inkml:trace>
  <inkml:trace contextRef="#ctx0" brushRef="#br0" timeOffset="865">869 455 8179,'-3'-19'0,"-1"2"0,-4 2 198,3-2 0,3-2 0,2-3 0,0 0 81,0 0 0,0 1 0,2-1 1,6 0-3,6 0 1,3 1 0,0-1 0,0 0-42,7 0 0,-2-2-1,7 0 1,-5 0-90,-2 4 0,0 11 0,0-3 0,-1 2-298,1 5 0,0 12 1,0 10-1,-1 10-22,1 9 1,-7 17 0,-3 13 0,0 14 106,0 11 1,-7 4 0,0-43 0,0 2-1,-2 3 1,1 0-104,-1 2 0,1 1 1,3-3-1,1-1 1,-3 2-1,-1 0 0,1-2 1,0 0 148,-1-1 0,2-1 0,2-4 0,1-1 1,3 40-1,2-14 528,1-17 1,-8-19 1999,8-10-1116,-11-14 1,6-15-817,-10-15 1,-10 3-1,-4 0-659,-6 2 0,-1 3 0,-1 5 0,0-3-587,0-2 0,1-1 1,-1 8-1,0 0-682,0 0 0,8 0 1,-1 0-1231,-2 0 2583,8 0 0,-1-9 0,10-4 0</inkml:trace>
  <inkml:trace contextRef="#ctx0" brushRef="#br0" timeOffset="1166">1805 1086 11300,'29'0'183,"0"0"0,8 0 1,-6 0-1,3 0-466,5 0 0,-5 0 0,2 0 0,0 0-453,-2 0 1,7-2 0,-7-5 0,0-5 735,-5 0 0,14-18 0,3 6 0</inkml:trace>
  <inkml:trace contextRef="#ctx0" brushRef="#br0" timeOffset="1301">2437 803 7769,'0'-21'244,"-3"6"1,-4 3 0,-7 0 723,-6 0 1,-4 7 0,-3-2 0,-6 4-640,-9 3 0,1 0 0,-14 0 1,-1 0-334,0 0 0,8 3 0,-5 1 0,4 4 97,6-3 1,-3-3-94,17-2 0,-10 10 0,5 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04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1152 8165,'-10'-34'-291,"-4"5"1,2 15 788,-3 7 0,10 7 1,-2 9-19,5 13 1,2 9 0,2 15 0,3 5 30,2 7 0,8 5 0,-6 5 1,1 2-618,0 3 1,4 14-1,-7-7 1,1-5-441,1-5 1,-6-14 0,6-6-1,-1-6-837,-1-8 0,3-14 903,-3-15 0,-5-16 0,6-11 480,-6-6 0,-21-23 0,-6 3 0</inkml:trace>
  <inkml:trace contextRef="#ctx0" brushRef="#br0" timeOffset="1528">1 847 8165,'21'-43'-20,"1"9"0,2 5 0,3 7 134,2 8 0,7 4 0,-4 10 0,2 2 172,4 6 0,-4 6 0,0 13 1,0 4-83,0 3 1,-7 0 0,2 5-1,-5-3-33,-2 3 1,-10-1-1,-5 1 1,-5-3 97,-2 3 1,0-5 0,-2 0 0,-5-3-218,-8-4 0,-11-3 0,-3-2 0,2-3-92,3-4 1,2 2-1,-2-10-34,-5-2 0,4-5 0,-4-7 0,8-8-110,6-4 0,-2-6 0,10-4 0,2-4-19,3-1 0,9-7 1,5 4-1,5-4 116,7-2 0,5 6 0,0 6 0,8 4 65,4 8 1,0 12 0,-2-1-1,-3 8 155,3 8 1,-8 6 0,0 15 0,-4 5 92,-5 0 1,2 7 0,-14-5 0,-1 5 12,1 3 0,-3 0 0,-7-1 0,-2-2-114,-5-4 1,-3-6-1,-7-12 1,3-2 220,-3-2 0,4-13 0,1-2 0,3-12-185,4-7 1,2-13-1,3-4 1,0-5-58,0-3 1,0-9-1,3-3 1,4-2-383,8 0 0,4 10 1,3-3-1,2 5-423,5 3 0,-2 1 0,7 6 0,-1 7-62,1 5 0,-7 12 0,4 5 1,-4 7 217,-5 7 1,2 7-1,-17 13 1,-2 4 544,-3 3 0,-2 10 0,0 7 0,0-3 6,0-2 0,0 5 0,0 2 0,-2 0 163,-5 1 0,4-4 0,-4-6 0,5-3 304,2-5 0,0 3 1,0-10-1,2-5 64,5-7 0,5-7 0,13-10 1,1-3-306,3-4 0,8-7 1,-6-15-1,3-8-97,5-4 1,-1-10-1,-1-2 1,-8 0-101,-5 0 1,-2 2 0,-3 7 0,-2 1-104,-3-1 0,-9 10 0,0 5 1,-10 5-106,-9 2 1,-1 3-1,-4 4 1,-5 8 127,0 5 1,-3 2-1,0 5 1,-2 7 235,3 10 1,1 11 0,4-1 0,-1 2-51,0 4 1,8 11-1,1 2 1,4-3-157,4-2 1,3-2-1,4-1 1,8 1-411,11-1 0,6-9 0,14-7 1,8-10-402,4-10 1,5-5-1,7-2 1,1-2 420,-1-5 0,-2-8 0,-3-11 0,-4-6 335,-3-2 0,-2 5 1,-10-5-1,-5 0 70,-7 1 0,-14 4 0,-8-5 0,-4 2 373,-3 6 1,0-1 0,-3 0 0,-4-2 380,-8 3 1,-11 4-1,-3 5 1,0 5-98,-3 2 1,8-4-1,-5 6 1,5 4-259,2 1 0,0 3 1,1 0-1,-1 5-239,0 10 0,0-1 0,3 17 0,4-1-214,8-1 1,-3 14 0,3-4-1,5 0-187,7 2 1,-1-10 0,11 1 0,4-6-170,8-4 1,-1-5 0,11-17 0,1-3 86,4-4 1,1-7-1,1-15 1,-3-8-54,-5-4 0,-2-10 0,-7-2 0,-1-2 232,-6-6 1,-6 5 0,-9-2-1,2 0 114,-2 3 1,-5-8 0,-5 7 0,-4-2 431,-4 0 1,-1 10 0,-8-6 0,0 6 74,1 4 0,6 6 0,1 18-293,-3 6 0,7 7 0,0 16 0,3 13-252,0 12 0,-1 17 1,8 9-1,0 8-58,0 4 0,0 11 0,-2-3 0,-3 4-336,-2 3 0,0 5 0,7-2 0,0-10 35,0-10 1,9-2-1,6-18 1,4-4 188,3-7 1,0-10-1,0-14 1,-1-8 44,1-5 0,-7-4 0,-3-5 1,-3-8 187,-4-4 0,-2-5 0,-3-3 1,0-2 100,0 2 0,0-4 0,0 2 0,0 2 110,0 3 1,7-5 0,0 0 270,-2 2 1,0 6 0,2 6 101,8 8 0,-3 4 0,2 6-266,3 4 0,3 8 1,1 11-1,-1 6-381,-6 2 1,6-8-1,-6 6 1,3-3-353,-2 0 0,2 0 0,-8-8 420,3 1 0,3 10 0,7 2 0</inkml:trace>
  <inkml:trace contextRef="#ctx0" brushRef="#br0" timeOffset="1638">2418 913 8165,'-10'-29'434,"-4"0"1,-3 0 0,0 4-382,2-4 1,3 5-254,-2-5 0,4 17 200,10 12 0,0 10 0,0 11 0</inkml:trace>
  <inkml:trace contextRef="#ctx0" brushRef="#br0" timeOffset="1770">2657 1000 6881,'13'-10'1237,"3"5"0,-8-9-460,-3-3 0,-3 5 0,-4 0-221,-6 2 0,-11 3 1,-12 7-1,-3 0 44,-5 0 0,-2 2 0,-3 8 0,1 9-506,-1 8 0,3 9 0,5-4 1,7 1-230,4 6 0,13 10 0,5 1 0,5-1-337,2-3 0,12-3 0,10-2 0,11-4-587,9-8 1,1-8-1,1-6 1,-1-8 91,1-4 1,2-13 0,0-7 966,-3-10 0,6-16 0,-15-13 0</inkml:trace>
  <inkml:trace contextRef="#ctx0" brushRef="#br0" timeOffset="1926">2853 630 8165,'10'-66'-48,"-7"-6"0,4-3 0,-2-3-174,2-4 0,-5 7 0,8 7 1,-3 13 167,0 11 0,1 30 344,-8 14 1,0 21-1,0 30 1,0 7 181,0 5 0,0 10 0,0 2 0,0 2-197,0 5 0,-7 13 0,-1 4 0,5-48 0,-1 0-418,-1 0 0,0-1 0,3 42 0,-5 2 0,4-4-91,3-3 0,0-12 0,0-10 0,0-14 234,0-12 0,20-17 0,4-13 0</inkml:trace>
  <inkml:trace contextRef="#ctx0" brushRef="#br0" timeOffset="2059">2657 869 8200,'-14'0'-972,"-1"0"1194,11 0 0,6 0 0,17 0 0,10 0-312,5 0 1,5 0 0,9 0 89,3 0 0,0-10 0,-7-2 0</inkml:trace>
  <inkml:trace contextRef="#ctx0" brushRef="#br0" timeOffset="2250">3376 826 7188,'22'0'-357,"0"0"1702,-1 0 0,-9-3-525,-4-4 0,-16-5 0,-8-8-45,-11 6 1,3 4-1,-5 10 1,5 0-552,2 0 0,0 0 0,0 3 1,0 4-543,1 7 1,6 6 0,3 4-1,2 3 101,5 2 0,3 7 0,4-5 1,6 3-268,6 5 1,6 2-1,1 3 1,1-3 532,0-5 0,0 5 1,-3-7-1,-4 0 420,-8-5 0,-7-5 1,-7-2-1,-8 0 129,-4 0 0,-13-8 0,-4-2 0,-5-2-1032,-3-5 0,1-3 1,2-2 433,4 0 0,-4-10 0,7-2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02.3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109 1455 8429,'-9'12'0,"-6"-3"56,-4 1 0,4-8 1,3 8-265,3 0 583,-8-8 0,14 5 0,-4-14-303,5-7 0,2-15 0,0-5 0,2-3-89,5 1 1,3-3 0,7-9 0,-3-3-51,3 3 1,3 2-1,1 2 1,1 1-46,0-1 1,0 10 0,0 5 0,-1 8-5,1 6 0,0 5 1,0 13 139,-1 4 0,-1 15 0,-3 14 0,-5 5 76,-2 3 1,4-8-1,-7 0 1,1 3-37,1 2 0,-6-4 0,4-4 0,-2-1 130,2-6 1,-5-9-12,6-2 0,-6-13 1,-2-2-1,0-12-118,0-7 1,0-10 0,0-3 0,0-1-138,0-6 0,0-2 1,0-3-1,3 1-16,4-1 1,-2 3 0,9 2 0,3 5 15,2 3 0,3 9 0,0 10 88,0 2 1,0 15-1,-3 14 1,-2 11 153,-3 3 1,-9 4-1,2 6 1,-4 1-65,-3-1 0,0 1 0,0-1 0,0 1-144,0 0 1,0-8-1,0-2 1,0-3-15,0-4 1,-3-5 43,-4-8 1,5-9 0,-5-17-1,4-10 1,3-14 0,0-3 0,3-7-41,4-5 1,5-7 0,10 7 0,-1 3 120,1 2 1,0 10 0,0 2 68,0 2 1,-1 13 0,4 14-167,4 10 1,-13 10 0,6 11 0,-2 6-223,-1 2 1,-4-5 0,-1 7 0,3 0-514,2-2 1,3-3 758,0-9 0,0 10 0,-1 2 0</inkml:trace>
  <inkml:trace contextRef="#ctx0" brushRef="#br0" timeOffset="472">1307 997 8345,'0'-22'0,"0"1"660,0-1 0,-2 3-244,-5 4 1,-6 8-1,-8 14 1,1 8-137,6 4 1,-6 12-1,8 6 1,0 4-68,5 2 1,-3-2-1,3-2 1,2-5-50,3-2 0,4-3 0,3-8 1,5 1 147,2 0 0,2-10 1,8-7-1,0-10-131,0-10 0,7-6 0,-3-6 0,-4-4-192,-5-3 1,-5 0 0,3-5 0,-8 5-344,-5 3 0,-2 2 0,0 7 0,-2 0-427,-5 0 0,2 8 0,-10-1-1352,-2-2 1,5 8 2132,-2 2 0,-1 14 0,-7 5 0</inkml:trace>
  <inkml:trace contextRef="#ctx0" brushRef="#br0" timeOffset="473">1481 997 8228,'12'-14'820,"-4"-1"0,-6 13-573,-2 2 1,-2 17 0,-3 14 0,-5 3-56,-2 5 0,7 2 1,-2 0-1,5-2-154,2-3 1,0-9-1,0 2 1,2-5-97,5-2 0,3-8 0,9-2 0,1-4 59,4-11 1,3-7 0,-6-14-1,1-7-73,0-13 0,0-2 0,-1-9 0,1-1-102,0 0 1,-10 6 0,-2-6 0,-3 0-79,0 1 0,0 6 0,-9-2 0,-3 5 81,-2 3 1,-8-1 0,6 3 0,-1 5 87,0 7 0,1 7 0,4 10 78,-2 12 1,-1 10-1,8 14 1,-2 7 97,-5 13 1,4 2-1,-4 9 1,5 4 20,2 3 0,0-11 0,0 10 0,0-8 202,0-2 0,9-3 0,3-12 1,5-7 8,5-4 0,-5-13 0,14-5 0,-1-5-52,-1-2 1,7-12-1,-7-7 1,-2-8-144,-3 1 0,0-8 0,0 0 0,0-2-112,-4-1 0,-6 8 0,1-4 1,-6 1-253,1 5 1,-8-4-1,6 2 38,-6 2 0,-2 3 0,-2 5 420,-6 4 1,-4 8 0,-12 14 0,-2 8-7,-3 4 1,-1 13 0,9 6 0,-1 8-194,0 5 1,8 7 0,2-7 0,2 0-154,5 2 1,3-7-1,2 5 1,2-5-359,5-3 0,13-9 0,11-7 0,3-10-186,5-10 0,2-14 0,2-10 1,1-12-667,-1-15 1,-1-2 1337,-6-12 0,5 0 0,-7-7 0</inkml:trace>
  <inkml:trace contextRef="#ctx0" brushRef="#br0" timeOffset="474">2418 17 8695,'9'-12'579,"1"7"0,5 20 0,-6 16-188,1 15 1,-8 12 0,6 15 0,-6 7-126,-2 5 1,0-33 0,0 2 0,0 2 0,0 2-1,-1 1 1,0 0-350,-3 0 0,0-2 1,2-1-1,0 0 0,-4-3 1,-1 0-144,3-2 0,-1 0 0,-3 2 0,-1 0 1,-3 46-1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24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82 8285,'-2'-19'41,"-3"2"1,-3 3 1032,4-3-8,1 7 0,3 5 0,0 17-484,0 10 1,7 7 0,3 0-1,0 7-178,0 6 1,6 1-1,-3 3 1,1 2-318,1 3 1,-3 0 0,5-10 0,-3-2 26,3-3 1,-7-16 0,-1-1 198,1-7 1,0-17-1,4-17 1,-6-11-444,-6-9 1,-2-1 0,2-3 0,3-3-173,3-1 1,1 6 0,-4 10 0,2 0-192,-2 0 1,5 8 0,-1-1-3082,4 10 3574,1-2 0,8 17 0,0-8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24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305 129 8176,'0'-22'692,"0"1"0,0-1 497,0 0 1,-9 3-1,-6 4-405,-4 8 1,-6 14 0,-1 10 0,-3 10-137,2 9 1,-4 12-1,2 3 1,2-2-663,3-3 0,12-3 1,2 1-1,3-1-364,0 1 1,-1-3 0,11-5 0,4-9-267,8-10 0,6 0 0,6-10 0,2-5-41,-2-6 0,-1-11 0,1-12 0,2-4 409,-3-3 0,-1 8 1,-6-4-1,-2 6 562,-3 3 0,-6 1 0,4 3 627,-3 3 1,8 9-802,-2-2 0,-5 7 1,-1 4-1,-1 6-850,-1 2 1,10 3-1521,-3 7 2258,6-10 0,1 7 0,1-7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24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8342,'0'31'27,"0"-4"1,0 9 0,0 3 266,0 2 0,2 5 1,3 5-1,5 7 568,2 5 1,-5 2 0,7 0 0,3 1-667,3-1 1,-1-2-1,-2-3 1,-2-4-649,1-3 0,-3-11 1,-1-11-1,0-4-489,0-6 0,-5-4 941,8-17 0,-11-9 0,6-3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2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9877,'12'10'553,"1"9"0,-9 13 0,6 1-108,2 6 0,3-5 0,7 2 0,-1 3-102,1 2 0,0-5 0,0-2 0,-1-5 219,1-9 1,0-6 0,0-9-449,-1 2 0,-1-9 0,-6-15 0,-4-10-454,0-9 0,-8 2 0,5-2 0,-4 0-347,-3 2 1,0-5 0,0 8 0,2-1-801,5 1 0,-4-6 0,4 8-761,-4 3 2248,6 2 0,-6 21 0,4 10 0,-5 10 0,-2 5 0,0 2 0,3 3 0,2 2 26,2-2 0,0 4 0,-4 0 1,1 1 290,4-1 1,1 6-1,-4-8 1,5-3 74,2-1 0,-5-4 1,8-1-109,2-6 1,2-4-1,3-10-189,0 0 1,-8-10 0,-2-7-1,0-7-113,0-5 1,-7-7-1,5 4 1,-3 1 21,0-1 0,3-4 0,-5 5 0,2-1-235,-2 1 1,-3 2 0,-2 7 0,-2 3 17,-5 4 1,-5-2-1,-10 10 505,0 2 1,0 5-1,1 7 1,-1 8 40,0 4 1,3 10 0,2 3-1,5 1 212,2 6 1,3-5 0,7 0 0,2 0 376,5 0 0,5 2 1,13 8-1,1-3-889,3-5 0,17 3 0,0-10 0,7-5-1126,8-7 0,4-7 1093,8-10 0,4-20 0,10-4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26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34 8115,'-10'-12'256,"5"-5"0,-7 12 426,2 8 0,-7 9 1,3 17-1,-5 10-193,-3 9 0,0 1 0,3 9 0,4 4-310,8 9 1,4-1 0,3 7 0,0 1-403,0-1 1,17-7 0,8 0 0,6-11-562,8-16 1,2-11 0,2-20 0,1-12 345,0-12 0,-1-10 0,-2-7 0,-2-10 293,-3-9 0,-12 2 1,1-5-1,-8 5 197,0 2 0,-8 8 1,-2 2-1,-4 3 128,-3 4 0,-3 13 0,-4 6 0,-7 6 320,-6 2 0,-1 12 1,-1 10-1,0 12 54,0 7 0,8 2 0,2 1 0,2-1-232,5 1 1,3 4-1,2-2 1,0-7-122,0-5 0,9-15 0,6-9 0,4-3 158,3 0 1,2-19-1,3-17 1,2-9-157,-3-6 1,-1-7-1,-4-2 1,-1 0-405,-6 0 0,-4 2 0,-8 5 1,3 0-522,2 2 1,1-2-1,-8 17 1,0 3-1513,0 1 0,0 4 2234,0-1 0,-10 0 0,-2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26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240 543 8122,'-14'29'58,"-1"0"1,3 0 0,-5-7-1,2-1 442,-1 1 0,3-7 0,-1-3-125,-3-3 0,0-4 0,0-12 0,5-7-244,2-6 1,-4-4 0,4-3 0,0-4-110,1-3 1,2-2 0,7-8 0,0 1-109,0-1 0,0 1 0,0-1 0,2 3-130,5 5 1,-2-3-1,10 10 1,-1 2 269,-2 3 1,17 12 0,-2 5-40,4 4 0,1 13 1,-10 4-1,-1 6-29,1 2 1,-3 7 0,-2 0-1,-5 0 19,-2 2 1,5 1 0,-8 4 0,-2-5-181,-3 1 0,-2-8 0,0 5 74,0-5 0,-2-12 135,-6-4 1,-1-11 0,-8-9 0,5-10 53,2-2 0,3-10 0,7-2 0,0-3-64,0 3 0,0-5 0,0 7 0,0-2 13,0-1 1,10 11-1,2-3 1,2 7-20,1 7 1,2 6 0,9 9 0,3 2-8,-2 5 0,-10 5 0,-3 10 1,3 2 93,3 5 0,-8 3 0,-5 7 0,-5-3-56,-2 3 1,0-6 0,0 4-1,0-1-100,0-2 0,-7 5 1,-3-13-1,1-4 131,-1-5 1,-7-15 0,5-2-101,0-12 0,2-9 0,10-9 0,0-6-127,0-5 1,0-10 0,0 0 0,3 1 17,4-4 1,5 11 0,10-3-1,0 10 133,-1 4 0,8 10 0,0 10 0,-2 3 29,-3 4 1,5 19 0,0 13 0,-4 9-345,-9 10 0,1 5 0,-7-3 311,2 3 0,-7 10 0,5-6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27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8126,'0'22'-251,"2"0"1,3 2 773,3 5 0,8 7 1,-1 12-1,4 6 44,3 1 0,0 6 0,-3 11 0,-2 8-399,-2 5 0,-10 2 0,4 0 1,-1-2-493,-1-5 0,0 2 1,-7-12-1,-2-7-941,-6-10 1,4-26-359,-11-13 1623,0-18 0,-6-28 0,-1-14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28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1046 8102,'19'-43'35,"-4"-1"1,4 3 0,-4 5 0,4 7 309,3 4 1,0 6 0,2 4 0,2 8 186,4 5 1,6 2-1,-5 2 1,1 5-123,-1 8 0,-2 4 0,-9 3 0,-3 0-234,-3 0 1,-9 7 0,2 0 0,-7-3-86,-7-1 0,-5 4 1,-12 2-1,-3 0-495,-2 1 1,-3-3 0,6-5-1,-3 3-461,2 2 1,3-7 0,2-10 0,0-3-14,1-4 1,1-5-1,6-7 878,7-8 0,4-6 0,6-8 0,4-8 0,7-4 0,8-2 0,5 2 0,4 2 0,3 2 0,-5 8 0,5-4 0,-3 1 41,-4 6 0,4 1 1,-1 6 359,-4 4 1,-9 8 0,-5 14 0,-2 10 229,-5 10 1,-3 7 0,-2 7 0,0-2-150,0-3 0,0 0 1,0 5-1,3-4-302,4-8 0,-2 0 0,9-5 1,3-7-50,2-5 1,3-5 0,0-7 0,0-2-83,0-5 0,-1-5 1,1-13-1,0-1-118,0-3 0,-8-10 0,-2 5 0,0-2-350,0-1 1,-4 1-1,4-5 1,-3 2 73,-4 3 1,0 9-1,0-2 1,2 5 451,-2 2 101,-2 1 1,-3 11-1,0 10 1,0 12 371,0 7 0,0 10 1,0 3-1,0-1-384,0 1 1,0 4 0,2-7 0,5-2-881,8-3 1,2-10 0,0-1 0,-3-4-1046,3-4 0,2-5 1729,3-7 0,10-15 0,2-12 0</inkml:trace>
  <inkml:trace contextRef="#ctx0" brushRef="#br0" timeOffset="1">1154 1 8102,'-7'31'34,"0"6"1,-1 6 0,8 8 0,0 7 542,0 5 0,0 5 0,0 2 1,0 2-480,0-1 0,0 6 0,0 3 1,0 5-542,0 2 1,0-5 0,0-9 442,0-15 0,0-10 0,0-4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1:42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1241 327 8111,'-17'-51'320,"-7"0"0,-5 3 138,-2 2 1,-8 12 0,3 5 0,-8 5-276,-7 2 0,5 10 1,-4 5-1,4 4-120,2 3 1,1 3-1,1 4 1,6 10-16,7 10 0,-2 9 0,2 17 0,2 12-34,3 13 0,2 19 1,12-44-1,1 2 1,0 6-1,1 2-72,0 4 0,1 1 0,1 6 0,0 2 1,-2 6-1,2 1 0,1 1 0,2 1-132,2 3 1,0 1 0,1 1 0,0-1 0,1-2 0,0 0 0,2-2 0,2 0 190,2-5 0,0-1 0,-2-7 0,0-3 0,-1-11 0,-1-3 0,-1-3 0,-2-2 380,0 37 0,-9-12 1,-8-19-1,-7-15 128,-5-17 0,-3-12 0,6-12 0,-6-2-63,-2-6 0,0-13 0,-4-16 1,1-4-907,-1-2 0,6-11 0,3-1 0,7-3-484,8 0 1,4 9-1,10 1 1,0 9 943,0 10 0,10 5 0,2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28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8224,'15'14'613,"-1"1"1,-2-1 0,5 8 0,-2 0-414,2 0 0,12 7 0,5 0 0,4-3-30,6-1 1,-5-4 0,11 1 0,-1 0-51,2 0 1,-5-10 0,4-5 0,-4-4-41,-2-3 1,-8 0 0,-2-3-97,-2-4 0,-3-5 0,-10-10 0,-2-2-75,-3-5 1,-9 5 0,3-8 0,-6 3-165,-2 0 0,0 0 0,0 7 0,0 0 176,0 1 1,-2 1-1,-6 3 1,-6 5 542,-6 3 1,-4 1 0,-2 11-1,-3 6 374,2 13 0,-5 10 0,3 11 0,3 1-187,2-1 0,4 8 0,6 0 0,6 0-393,6 2 1,12-7-1,7 5 1,12-8-1160,14-6 1,10 1 0,15-9 0,2-4-4179,3-8 5079,9-8 0,5-18 0,13-4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2:06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415 850 8258,'0'-22'756,"0"0"0,2 3-329,5 4 0,-4 18 0,4 19 0,-5 14-68,-2 12 1,0 6-1,0 6 1,0-2-200,0 3 0,0-6 0,3 6 1,2 2-699,2 0 0,0 4 1,-5-16-1,3-5-980,3-7 1518,-1-8 0,3-19 0,2-2 0</inkml:trace>
  <inkml:trace contextRef="#ctx0" brushRef="#br0" timeOffset="451">1 828 8100,'14'0'-164,"1"0"0,2 0 138,2 0 1,3-2 0,0-6 0,2-4 459,5 0 0,2-14 1,8 4-1,-5-5 31,-3-4 1,6 4-1,-6-9 1,1 0-222,-1 2 1,-4 0 0,-10 7 0,-5-2-76,-3 3 0,6 1 1,-8 4-2642,-2-1 2132,7 10 1,0 4-1,10 16 331,0 6 0,-8 8 0,1 7 0,2 5 191,2 0 0,3 7 0,0-2 1,-1 7 80,1 4 1,2 8 0,1-4 0,-1 1-235,-5 6 0,-2 2 1,2 2-1,-4 0-100,-8 1 1,3-8 0,-3-3 0,-2-1 139,-3-6 1,-4-12-1,-3-7 1,-5-7 246,-2-7 0,5-6 0,-5-11-45,2-5 0,-4-5 0,7-13 0,2-4-247,2-7 1,3-3 0,3 1-1,4 4-106,7 2 1,6 3 0,2 10-1,-1 2-81,1 2 1,7 11 0,3-4 0,2 8-385,4 8 1,3 4 0,0 10 0,-2-1 546,-2 1 0,8 0 0,11 0 0</inkml:trace>
  <inkml:trace contextRef="#ctx0" brushRef="#br0" timeOffset="667">1547 1024 8286,'-10'-22'579,"-2"10"0,-10 5 1,1 5 60,-1 2 1,-2 2-1,-3 8 1,-4 9 63,-3 8 1,7 9-1,-2-5 1,5 3-421,2 5 1,10-5 0,5 0-1,4 0-503,3-1 1,3-6 0,4 0 0,10-10-78,9-10 0,1-5 0,7-2 0,0-2 50,0-5 1,-8-6 0,6-6-1,-3 2 339,0 3 1,0 2-1,-7-5 1,-1 5-192,1 2 0,-2 0 1,-3 5-1,-5-4-1115,-3-3 0,6 4 1213,-8-6 0,10-1 0,-5-6 0</inkml:trace>
  <inkml:trace contextRef="#ctx0" brushRef="#br0" timeOffset="866">1721 1 8100,'0'21'415,"0"1"0,0 2 0,0 5 0,3 8 18,4 4 0,-5 10 0,8 4 0,-3 6-153,0 6 1,1 6 0,-6-3 0,3 3-538,2-3 1,0-5-1,-4-7 1,2-9 256,2-10 0,0 2 0,-7-7 0</inkml:trace>
  <inkml:trace contextRef="#ctx0" brushRef="#br0" timeOffset="1467">1808 262 8017,'-7'14'169,"0"1"74,2 2 1,2 2 0,3 5 0,0 5 238,0 8 1,0 6 0,3 11 0,2 8 46,2 9 1,10 11-1,-5-2 1,3 7-598,-1 7 1,-2-14 0,5-3 0,-5-16-259,-2-17 0,4-3 0,-4-15-870,2-6 1196,-7-8 0,5-22 0,-10-2 0</inkml:trace>
  <inkml:trace contextRef="#ctx0" brushRef="#br0" timeOffset="1667">1482 654 8116,'12'-10'89,"-3"-2"1,1-2 128,5-1 0,-1 1 1,5-6-1,8 3-114,4 3 0,1 2 1,9-5-1,5 2-661,0-2 1,0 5 0,-2 0 556,-1 2 0,10-7 0,3 5 0</inkml:trace>
  <inkml:trace contextRef="#ctx0" brushRef="#br0" timeOffset="1816">2157 240 10101,'0'22'324,"-8"2"0,1 3 0,2 4-386,3 3 1,2 2 0,0 8-1,0-1-1735,0 1 1797,0 0 0,0 9 0,0 2 0</inkml:trace>
  <inkml:trace contextRef="#ctx0" brushRef="#br0" timeOffset="2118">2745 719 8015,'-10'-22'0,"-7"1"671,-10-1 1,3 10-1,-5 5 1,5 4-20,2 3 0,0 12 0,1 10 0,-1 12-318,0 7 1,0 3 0,3-1 0,4 1-356,8-1 0,5 1 1,2-1-1,0 1-177,0-1 0,9 1 0,6-3 0,4-5-153,3-7 0,0-4 0,-3-4-316,-4 1 475,-6-10 1,-18-2 0,-6-10-1,-4-2 192,-3-6 0,-9-4 0,-3-10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1:55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1039 8134,'0'-22'535,"-2"10"1,-3 7-47,-2 10 0,-1 10 0,8 14 0,0 7-139,0 5 1,0 5 0,3 2 0,2 6-198,2 1 0,10 3 0,-5 8 1,2-1-608,1 0 0,-1-4 0,8-8 1,-2-12-2478,-6-7 2931,5-15 0,-6-9 0,8-10 0</inkml:trace>
  <inkml:trace contextRef="#ctx0" brushRef="#br0" timeOffset="614">1 1278 8134,'0'22'0,"2"-2"-138,5-6 1,-2 5 0,10-4 0,4 2 691,8-3 0,-1 3 0,11-9 1,1-4-198,3-1 0,3-20 0,0-7 0,-1-8-276,1-6 0,-3-4 1,-3-1-1,-4 2-26,-2 4 0,-3-1 0,-7 9 0,-3 2-35,-5 3 0,6 5 25,-6 4 1,-4 8 0,0 16-1,-3 11 109,0 6 0,1 13 0,-8-5 0,0 2-21,0 1 1,0 6 0,0 8 0,0-3-76,0-2 1,0 5-1,0 0 1,0-3-93,0-2 0,0-12 1,0-5-1,0-5 104,0-2 0,-3-12 79,-4-10 0,4-10 0,-4-14 0,5-3-70,2-2 0,0-7 1,0 5-1,0-1-21,0 1 1,7 2-1,3 7 4,2 0 0,2 10 0,8 5-99,0 4 0,0 6 0,2 4 0,2 10-66,3 10 1,0-1 0,-4 10 0,1 1-29,3-3 1,0 4 0,-7-9-1,2-2-27,5-3 0,-12-4 1,5-6-1,-3-7 343,1-4 1,2-11-1,-3-4 1,-2-5 37,-3-7 1,-6-5 0,4 0 0,-3-5-153,-4 0 1,5-7 0,-3 5 0,-2-5 23,-3-3 0,-4 8 1,-5 2-1,-5 3-344,0 4 1,-8 3 0,6 5 0,-6 4-76,-1 8 1,6 14-1,3 8 1,0 6 455,0 8 1,7 5 0,-2 10-1,4-1 24,3 1 0,0-3 0,3-2 0,6-5-241,13-3 1,10-2 0,16-10 0,10-4-1832,15-8 1916,19-4 0,-39-11 0,2-4 0,6 0 0,-1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2:13.8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66 262 8157,'-9'-34'0,"-6"5"573,-4 5 491,7 2 1,2 12-671,10 10 1,0 12 0,0 17 0,0 8-33,0 4 0,0 12 0,2 5 1,3 5-199,2 2 1,8 1 0,-5-1 0,-1 3-126,1 4 0,7-4 1,-5 2-1,0-12-223,-5-14 0,3-10 539,-3-12 1,1-22 0,-6-15 0,3-19-281,2-14 0,0-8 0,-4-9 0,4-3-44,8-4 1,-3 4 0,2-5 0,3 8-564,2 7 1,3 2-1,0 8 1,2-3-567,5 3 0,-5 14 0,6 9 1,-4 11 507,3 4 1,-5 3 0,5 7 0,-4 2 460,-4 6 1,-1-3-1,-3 9 1,-3 1 430,3-3 1,-7 0 148,-3-5 1,-5-2 332,-2 9 0,-2 1 0,-5 7 0,-8-1-139,-4 1 1,-5 7 0,-3 3 0,-2 2-180,2 4 1,1 6 0,-1 4 0,-2 3-243,3-3 0,9-2 0,5-2 1,-1 0-271,1-1 1,8-7 0,-4-2 0,8-2-551,8-6 0,6-11 1,13-8-1,2-7 281,-3-7 1,6-15 0,-3-14-1,0-5 7,2-3 0,-14 1 1,5-1-1,-3 0 173,1 1 1,-6 9-1,-2 5 1,-2 5 454,-5 2 0,0 10 30,2 5 1,-5 9 0,6 10 0,-4 12-78,4 8 1,-6 4 0,8 8-1,-3-1-776,0 1 0,8-10 0,-5-5 0,2-5-679,5-2 1,2-10 1181,3-5 0,-1-14 0,1-5 0</inkml:trace>
  <inkml:trace contextRef="#ctx0" brushRef="#br0" timeOffset="383">937 501 8157,'0'22'-126,"0"0"437,0 0 0,-7 0 0,0-1 0,2 1 302,3 0 1,2-8 0,0 1 0,0 2 200,0 2 1,0-4 254,0-1-719,0-9 0,0-7 0,2-18 0,3-9-309,2-5 0,3-2 0,-5-10 0,2-2-701,-2-3 1,7 0-1,0 8 1,2-1-224,1 0 1,-3 3 0,5 5-1,-3 9 176,3 10 1,-4 8 0,1 9 0,1 2 706,-3 5 0,5 8 0,-8 14 0,3 7 0,5 5 0,-5 1 0,0-4 0,1-1-130,-1 1 0,-5 1 0,7-3 0,1-7 160,-3-4 1,0 4 0,-7 0 0,5-3 677,2-2 1,-7-2 0,2 0 0,-2 0 196,2 0 0,-5-1-1349,6 1 0,-6-7 444,-2-1 0,-10-9 0,-2 5 0</inkml:trace>
  <inkml:trace contextRef="#ctx0" brushRef="#br0" timeOffset="514">1351 1 7874,'0'12'-469,"0"7"1,0-7-1</inkml:trace>
  <inkml:trace contextRef="#ctx0" brushRef="#br0" timeOffset="900">1765 284 8176,'0'-22'793,"-10"10"-95,-4 5 1,-6 4 0,-1 6 0,-1 6 20,0 13 0,-2 9 1,-3 13-1,-2 2-248,2 5 0,3-3 1,5 8-1,2-3-435,2-5 0,11 1 1,-4-3-1,6-3-310,2-9 0,10-10 0,4-9 0,6-8-292,1-4 0,1-6 0,0-4 0,0-8-4,-1-4 1,1-5 0,0-3 0,-3-4 355,-4-3 0,2 7 1,-10-2-1,0 3 174,3-3 0,-5 4 1,7-4 472,-2 5 1,-3 2-1,-5 3 368,6 5 1,-6 6-536,5 16 1,3 11-1,-3 10 1,-2 0-251,-3 2 1,6-6-1,1 4 1,1-5-480,0-2 1,-1-1 0,-4 1 0,5-2-3363,2-6 3825,-7 5 0,14-16 0,-7 7 0</inkml:trace>
  <inkml:trace contextRef="#ctx0" brushRef="#br0" timeOffset="1185">1983 589 8172,'0'21'304,"0"1"0,0-7 0,0-1 1,0 3 0,0 2 0,-3 1 1,-2-3 328,-2-3-594,0-9 1,7 2-116,0-14 0,0-5 1,0-12-1,0-3-49,0-2 1,0-10 0,0 6 0,0-4 254,0 1 1,7 9 0,3-2 392,2 5 1,2 5-1,8 4-246,0 8 1,-8 5 0,1 4 0,2 8-523,2 11 0,-4 11 1,-1 9-1,3-2-725,3-3 1,-1 8 968,-5 6 0,16 1 0,-6-7 0</inkml:trace>
  <inkml:trace contextRef="#ctx0" brushRef="#br0" timeOffset="1415">2614 414 8121,'-22'-12'619,"1"3"1,-1 9 0,0 0 576,0 0 0,0 0 0,1 2-547,-1 5 0,10 5 1,2 10-1,3 2-487,0 5 1,-1 5-1,11 7 1,4-2-402,8-3 1,11 1 0,6 4 0,1-3-860,6-1 1,2-11-1,3 1 1,-3-8-2187,-5-4 3284,5-10 0,-7 4 0,10-9 0</inkml:trace>
  <inkml:trace contextRef="#ctx0" brushRef="#br0" timeOffset="1733">2941 654 9010,'-7'-15'0,"-3"3"438,-2 3-145,7-8 1,-12 12 1952,10-10-1696,-1 10 0,18-4 0,5 9-492,4 0 0,3 0 1,-3-3-1,-2-4-22,-2-7 0,-1-6 1,8-2-1,-3 1-179,-4-1 0,2 0 0,-10 0 0,0 1-494,3-1 0,-8 0 0,3 3 238,-10 4 1,-14 5-1,-13 10 1,1 0 841,0 0 0,-8 13 1,3 8-1,-6 13 494,-1 7 0,9 5 0,5 3 0,7 1-262,8-1 1,6 4 0,18-2 0,12 0-100,12 2 1,19-9-1,12-1 1,15-11-1169,12-8 0,0-12 0,-41-9 0,0-1 0,0-4 0,-1-4-637,1-3 0,-2-3 0,38-20 0,-15-14 1229,-4-5 0,-3-14 0,-32 26 0,0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2:25.1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763 1155 8103,'-10'-31'0,"-2"-6"685,0-4 0,-5 7 0,7 5 0,-2 5-267,-5 2 0,-4 8 0,-6 2 0,-4 2-286,-3 5 0,5 3 0,-5 2 0,0 2-35,0 5 1,7 6 0,1 8-1,6 4-268,6 4 1,9-3-1,-2 10 1,4 3-165,3 2 0,10 0 0,5-2 1,6-5 110,8-2 0,-4-3 0,4-8 0,-3 1 317,3 0 0,-5 0 1,6-3-1,-6-4 180,-3-8 1,-8-2 0,-4-1-160,1 4 1,-10-1-1,0-7 1,-12-2-289,-8-6 1,-11 3 0,-5-7 0,-8 0-39,-7 0 1,3 7 0,-8-2 0,1 5-236,-1 2 0,8 0 1,-1 2-1,8 3-546,5 2 1,16 10 992,-1-2 0,13 4 0,-1 3 0</inkml:trace>
  <inkml:trace contextRef="#ctx0" brushRef="#br0" timeOffset="209">937 1177 8103,'0'22'79,"3"-3"0,1 0 402,4 3 0,1-2 1,-4 18-1,5 6 55,2 4 1,-5 15 0,5 2 0,0 13-433,1 7 1,-9 9 0,4 3 0,-6 2-437,-2-47 0,0 0 0,-2 45 0,-3-8 0,-5-14-277,-2-17 609,7-19 0,-14-8 0,7-9 0</inkml:trace>
  <inkml:trace contextRef="#ctx0" brushRef="#br0" timeOffset="971">763 1220 7887,'10'-43'0,"2"-1"35,0 1 1,10 11 0,-3 8 0,8 10 391,-1 4 0,1 3 0,-1 9 1,6 5-201,2 8 1,-8 4-1,6 5 1,-3 5-191,0 8 1,-7-3 0,-10 2 0,0 0-83,0-2 1,-7 7 0,2-7 0,-5 2-80,-2 1 0,0-11 0,-2 3 0,-3-4-97,-2-4 1,-10-1 0,2-3 0,-4-5 163,-3-3 1,1-1-1,1-11 1,3-6 14,3-13 1,2-7 0,-5-10 0,5 0 5,2-7 1,3 3 0,7-8 0,0 5 129,0 2 0,9 1 1,6 2-1,2 4 11,-3 8 1,13 15-1,-5 7 1,2 4 11,0 3 0,5 5 0,0 7 1,-2 12 16,-3 8 0,-2-3 1,0 7-1,-3 0-96,-5-2 1,3 5 0,-9-8 0,-4 1-88,-1-1 0,-3-2 186,0-7 0,-3-10 0,-4-7-30,-7-10 0,2-14 1,0-13-1,2-1 94,5-6 1,-5-2 0,3-3 0,2 1-140,3-1 0,2 8 1,0 0-1,0-1-402,0 3 0,7 3 0,3 9 1,2 0-141,5 1 0,2 8 1,3 6-238,0 5 1,-1 19 0,-1 7 0,-3 7 716,-3 8 0,-9 2 0,2 0 0,-2-2 0,2-3 0,-4-2 0,4 3 0,-2-8 0,2-5 0,-4-2 0,4-1 0,-2-1-101,2-6 1,-5-2 0,8-7 281,0 2 0,2 1 1,10-11 236,-1-4 1,-6-5 0,-1-10 0,1-2-34,-3-5 0,7 2 0,-6-9 0,1-3-27,1-2 0,-11 5 0,4 2 0,-6 0-47,-2 0 1,0 8 0,0-3 0,-2 4 49,-6 4 1,-4 6 0,-9 3-1,-4 2 20,-4 5 0,5 5 0,-5 8 1,5 9-267,2 9 1,0 1-1,3 9 1,4 3-88,8 2 0,-2 3 1,1-1-1,6 1-275,7-1 1,9 1 0,15-1 0,8 1-823,4-1 1,12-9 0,5-7 0,7-10 191,8-10 1,-5-4 0,4-6 0,-4-4-714,-3-8 1590,1-14 0,-11-5 0,-1-9 0</inkml:trace>
  <inkml:trace contextRef="#ctx0" brushRef="#br0" timeOffset="1221">2418 1177 8103,'-15'-19'0,"1"2"0,-3 2 270,-2-2 1,-6 5 0,-1 0 0,-3 2 811,2 5 1,-4 3 0,2 2 0,0 0-470,-3 0 1,6 10-1,-8 4 1,2 6-543,6 1 1,1 8 0,4 3 0,1-1-290,6 1 1,4 4 0,10-7-1,0 0-487,0 3 0,0-16 0,3 6 1,4-5 302,7-5 0,8-2 0,5-10 0,4 0 220,3 0 0,-7 0 1,4 0-1,-2 0 227,0 0 1,0-7-1,-7-1 1,0 4-369,0 1 1,-1 3-1,1-2-485,0-5 0,0 4 0,-1-4 808,1 4 0,0-4 0,0 0 0,-1-10 0,1 5 0</inkml:trace>
  <inkml:trace contextRef="#ctx0" brushRef="#br0" timeOffset="1590">2527 1308 8103,'7'-22'-85,"0"0"1,3 7 0,-5 1 0,2-3 210,-2-2 1,5-3-1,-3 0 1,0 0 130,3 1 1,-8-1-1,6 0 1,-6 0 20,-2 0 1,0 1-1,-2 1 1,-3 3 13,-3 3 0,-9 9 0,3-2 1,-5 4 42,-3 3 1,5 0 0,-2 3 0,-6 6-163,1 13 1,7 2-1,3 10 1,-1 0-222,3 0 1,-5 2 0,10 8 0,2-3-42,3-5 0,4-4 0,3-10 0,5-1-359,2 1 1,5-10-1,9-5 1,6-7-43,2-7 0,-1-7 0,6-15 1,-5-10 122,-3-9 0,6-1 0,-8-9 0,-3 0 209,-1 2 0,-6-14 0,-5 5 0,-4-3 53,0 0 0,-8-4 1,3-3-1,-7 0 6,-6 0 1,-11 2-1,0 10 1,-8 5 359,0 7 0,3 8-119,2 7 1,10 33 0,5 27 0,5 20 37,2 14 1,2 7 0,5 8 0,8 9-54,4 10 1,-11-43 0,-1 1 0,0 4 0,0 1 0,1 0-1,1-1-281,1 0 0,0 1 0,0-1 0,1 1-32,0-1 0,0 1 0,4 4 0,2 0 1,0 2-1,-1-1 0</inkml:trace>
  <inkml:trace contextRef="#ctx0" brushRef="#br0" timeOffset="2605">3725 959 8030,'0'-22'0,"0"1"138,0-1 1,0 0 161,0 0 0,-3 10 0,-4 5 29,-8 4 1,-2 13 0,0 5 0,3 6 47,-3 8 0,-2-2 0,-1 9 0,3 3-173,3 2 1,9 3-1,-2-1 1,4-2-288,3-4 1,0-6 0,3-9 0,4-3 9,8-4 0,4-5 0,3-10 0,-1-3-123,1-4 1,0-5-1,0-10 1,0-2-84,-1-5 1,-6 2 0,-3-7 0,-2 3 16,-6 4 1,-1-4 0,-3 2 0,0 2-92,0 3 1,0 2 0,-3 3 210,-4 4 1,2 6 0,-7 11 155,3 5 0,-1 3 1,5 7-1,-2-3 117,2 3 0,3 3 0,2 1 1,0 1 209,0 0 1,2-3-1,3-2-148,2-2 0,10-10 0,-3 2 0,6-7 79,2-7 1,-1-8 0,1-14-1,0-7-76,0-5 0,0-5 0,-1-5 1,1-7-144,0-5 1,-3-2 0,-2-1 0,-5 3-225,-2 5 0,-3-2 0,-7 9 1,0 3-33,0 2 1,-7 12 0,-3 7-1,-2 10-98,-5 10 1,-2 4-1,-3 8 1,3 10 51,4 14 1,-4 12 0,7 12 0,-3 13 278,1 11 0,6 17 0,3-42 0,-2 0 0,2 5 0,1 0 24,1 4 0,1 2 0,-3 4 1,0 1-1,1 1 0,1 0 0,1-1 1,1-1-18,3 1 0,1-2 0,2-10 0,2-1 1,5-4-1,3-3 0,19 32 256,9-22 1,6-24 0,-6-29 0,1-10 349,0-10 0,-1-4 0,-4-5 0,-8-3-306,-9-2 0,-15-2 0,1 4 1,-6-2-279,-2 2 1,-10 1 0,-7 2 0,-9-1-179,-11 6 1,-13 5 0,-11-3-1,-9 4-420,-10 4 0,-5 2 0,-4 7 0,-1 0 277,3 0 1,7 0 0,25 2 0,11 8 317,13 11 0,16 11 0,10 9 0,13 0 425,13 3 1,13-13 0,17 10-1,10-7-1007,9-7 0,0-10 0,10-5 526,2-3 0,12-21 0,-44 0 0,0 0 0</inkml:trace>
  <inkml:trace contextRef="#ctx0" brushRef="#br0" timeOffset="3040">5009 153 8228,'0'-21'0,"0"-1"-312,0 0 0,0 15 0,0 16 592,0 25 0,-2 17 0,-3 14 0,-5 1 203,-2-1 1,0 3-1,-5 4 1,3 8-326,-3 5 0,5 5 0,0 1 1,2 4-483,5-3 0,3-5 0,2-10 1,0-14 323,0-17 0,19-22 0,5-14 0</inkml:trace>
  <inkml:trace contextRef="#ctx0" brushRef="#br0" timeOffset="3582">4748 567 8228,'-44'12'115,"8"5"0,2-7 0,3 0 211,4-1 1,15 6 0,12-8-190,12-2 0,10-3 0,7-4 0,7-5-169,5-8 0,5 3 0,3-3 0,4-1-79,3-4 1,-8 8-1,3 2 1,-8 3 59,-6 0 0,4 0 1,-7 7-1,0 2 226,-5 5 1,-8 8-1,-4 11 1,-5 6 218,-2 2 1,-3 2 0,-7 8-1,-2-1-193,-5 1 1,4-1 0,-6 1-1,1-1-418,1 1 1,-10-8 0,5 0 0,0 1-193,5-3 0,-3-3 0,0-9-38,-2 0 1,5-10 458,-7-5 1,9-7-1,-3-7 1,6-8 46,2-4 0,0 4 0,2 3 1,3 0 179,3 0 0,8 7 0,-1-2 0,4 5-61,3 2 0,2 9 1,3 6-1,4 4-147,3 3 0,-5 0 1,8-3-1,-1-2 20,-2-3 0,7-9 0,-7 3 1,2-6 16,0-2 0,-7-12 1,5-7-1,-2-11 8,-6-3 0,-1-1 0,-6-5 1,-2 3 133,-3-3 0,-6-2 0,4 0 1,-3 2-284,-4 3 1,-14 9 0,-11-2 0,-9 5 109,-5 2 1,-2 3-1,-8 4 1,1 10 116,-1 10 1,8 7-1,2 10 1,3 2 43,4 5 1,13 3 0,6 7-1,6-3-107,2 3 1,12-6 0,10 1 0,14-2-533,12-6 0,10-1 0,13-6 441,1-5 0,20 6 0,-2-8 0</inkml:trace>
  <inkml:trace contextRef="#ctx0" brushRef="#br0" timeOffset="3922">6664 1046 8287,'10'53'0,"2"6"-47,0 3 0,15 16 0,-5 7 0,-1 6 388,-4 1 1,-7 8-1,-9-50 1,-2 1-1,1 2 1,0 1-582,0 0 0,0 1 0,-3-3 0,-1 0 0,-4 44 0,1-13-744,-2-13 0,6-10 984,-4-16 0,-5-20 0,0-5 0</inkml:trace>
  <inkml:trace contextRef="#ctx0" brushRef="#br0" timeOffset="5223">6686 567 8254,'15'0'-1,"-1"0"1,3 0 183,2 0 1,3 3 0,0 4 0,0 10 55,0 9 1,-1 8 0,1 12 0,0 5-69,0 7 0,-10-2 0,-5-1 0,-5 1-95,-2 0 1,0-8 0,-2 3 0,-5-8-158,-8-6 0,3-1 0,-2-12 0,-3-7-123,-3-5 1,-1-4 0,-1-8 0,2-5 35,6-10 1,-3-2 0,10-19 0,2-5 145,2-8 1,3 3-1,3-4 1,4 4 62,8 2 1,-3 3-1,2 2 1,3 5 170,3 3 1,1 9 0,4 10 0,1 2-12,3 6 0,0 11 0,-7 10 0,0 9 84,0 11 1,-1 4 0,1 2 0,-3 1-32,-4-1 0,-3 3 1,-7 3-1,2 2-157,-2-3 1,-3-4-1,-2-6-233,0-1 0,-2-13 1,-3-5 402,-2-16 0,-3-20 0,5-15 0,-2-2-148,2-4 0,3-6 0,-1-4 1,-1-6-40,-4-1 0,1-1 0,7-4 0,3 2-316,4-3 1,-2-2 0,9 0 0,3 5-230,2 7 0,3 13 1,0 6-1,2 6-92,5 6 0,-5 15 0,5 5 0,-7 15 136,-7 11 0,4 11 0,-7 11 0,0 3 325,-4-3 1,-6 6 0,-2-1 0,0 0 179,0 0 1,0-4 0,0-11 0,0-4 505,0-2 1,7-3 0,3-7-32,2-1 0,3-9 0,6-4 0,1-6-63,0-2 1,0-2-1,-3-8 1,-2-9-103,-3-8 0,1-9 1,7 4-1,-3-2-199,-4-4 1,2 4 0,-10-2-1,-2-1-265,-3 3 1,-2-4-1,0 9 1,0 2-25,0 3 1,-10 2-1,-4 3 1,-5 2 87,-3 2 1,0 13 0,0 2 0,-2 12-75,-5 7 1,7 13 0,-2 4-1,7 5 61,0 3 0,7 6 1,3 4-1,5-1-110,2 0 1,2 5-1,5-7 1,10-3-953,10-2 1,7-12 0,9-7 0,1-10 521,0-10 0,1-4 0,4-8 0,4-7 150,3-10 0,-8-14 0,3-1 1,-5-4 288,-3-2 0,-6-1 1,-6 0-1,-4 1 354,-8-1 1,-4 1 0,-1-1 0,-7 1 310,-4-1 1,-13 8 0,-4 0-1,-8-1-19,-7 3 0,-3 3 1,-6 9-1,1 3 129,-1 4 1,4 6 0,0 11-1,3 8-453,4 11 0,3 4 1,2 13-1,3 6-137,4 4 0,5 10 0,10-4 0,0-1-195,0 0 0,10-2 0,5-8 0,4-1-129,3-6 1,9-12 0,5-12 0,6-2-20,1-5 0,1-15 0,-3-12 0,-2-12-181,-3-7 0,-10-5 0,3-2 1,-7-5 201,-7-3 0,-6 5 1,-9-4-1,0-1 183,0 0 1,0 8 0,-2-5 0,-5 2-8,-8 0 0,-4-2 0,-3 2 1,0-2 183,1 4 0,1-2 0,3 20 1,5 2 71,3 7 0,-6 17 0,8 8 197,2 16 1,2 22 0,3 17-1,3 5-88,4 3 0,-2 6 0,7 3 0,0 5-374,0 10 0,-4-6 0,6 6 1,1-10-330,-3-5 1,7-3-1,-4-11 1,4-10-634,3-15 0,-1-12 622,1-9 1,-10-8 0,-4-17 0,-6-9 264,-2-8 0,0-4 0,0 4 0,0-2 165,0 2 0,0-4 0,0 2 0,0 0 0,0-3 0,0 8 0,2-5 0,6 5 108,6 2 1,-2 0 0,3 3 464,2 5 0,-5 4 1,0 12-1,0 6 47,0 6 1,-5 8 0,6 7-1,-1 7-155,0 5 0,-5 3 0,5-1 1,0 1-365,0 0 0,0-8 0,5-2 0,-2 0-1064,2-1 1,-5-13-1,2-1-1759,3-7 2722,3-4 0,1-18 0,1-2 0</inkml:trace>
  <inkml:trace contextRef="#ctx0" brushRef="#br0" timeOffset="5337">8624 807 8062,'-7'-66'0,"-3"3"311,-2 5 0,0 8 0,-2 11 0,6 5 210,6 3 1,-1 4-846,-4 12 1,5 8-994,-5 14 1317,4 5 0,13 20 0,2 2 0</inkml:trace>
  <inkml:trace contextRef="#ctx0" brushRef="#br0" timeOffset="5555">9038 676 8242,'12'-22'100,"-2"-2"0,-10-3 0,0-2 532,0 3 0,-3 2 1,-4 4 130,-7 6 1,-15 4-1,-10 10 1,-7 0-160,-5 0 0,-7 19 0,7 10 0,0 10-536,-2 5 1,17 9 0,0 3 0,9 2-157,5 0 1,10 0 0,5 5 0,7-5-333,7-7 1,15-8-1,17-7 1,9-7-999,10-4 1,7-13 0,5-10 1417,3-14 0,9-12 0,-4-20 0</inkml:trace>
  <inkml:trace contextRef="#ctx0" brushRef="#br0" timeOffset="5754">9365 1 8126,'0'58'71,"0"0"1,0 5 165,0 7 0,9 5 0,3 7 0,3-2-106,-1 3 1,-6 11 0,-2-44 0,0 2 0,-1 0-1,-1 0-374,-1-2 0,-1 1 1,0 2-1,-1-2 1,-1 41-1,0-10 243,0-14 0,9-22 0,3-14 0</inkml:trace>
  <inkml:trace contextRef="#ctx0" brushRef="#br0" timeOffset="6006">9060 458 8126,'22'0'-1160,"-1"0"1153,1 0 1,2 0 0,3 0 0,2 0 777,-2 0 0,4 3 0,0 2 1,3 4-157,5 3 1,2 3-1,3 7 1,-1 2-174,1 5 1,-1 2 0,1 8 0,-3-3-210,-5 3 1,-2 2-1,-7 3 1,-1-1-856,-6 1 1,-8-3-1,-12-2 1,0-3-2144,0 3 2765,0-8 0,-10 1 0,-2-11 0</inkml:trace>
  <inkml:trace contextRef="#ctx0" brushRef="#br0" timeOffset="6137">9757 545 8282,'-15'-9'257,"3"-6"622,2-4 1,3 4-1741,7 1 861,0 9 0,0-5 0,0 10 0</inkml:trace>
  <inkml:trace contextRef="#ctx0" brushRef="#br0" timeOffset="6667">10149 567 8222,'-25'0'424,"-1"0"1,-3 0 308,2 0 0,0 3 0,-2 4 1,-7 7-197,-5 6 1,5 11 0,2 5-1,2 6-270,6 1 0,2-4 1,4 0-1,6-1-504,6-6 0,16-6 0,9-6 0,9-6-390,11-7 1,4-4 0,2-6 0,1-4-194,-1-7 1,1-6 0,-3-1 0,-5-1 653,-7 0 1,-4 3 0,-6 2 0,-2 5 1239,-3 2-345,1-7 0,-3 17 0,-7 0-287,-10 12 0,-5 10 0,-7 4 1,3 4-255,-3-4 0,5-2 0,-3-4 0,1-3-132,2-3 0,-8 1-291,6 6 49,4-8 0,0-13 0,10-15 0,0-4-310,0-3 0,10-7 1,5-3-1,4 1 157,3-1 0,0 3 0,-1 8 0,1-1 360,0 0 0,0 10 0,-1 5 0,1 4 142,0 3 1,0 10 0,0 7 0,-1 10-139,1 9 1,-7 3 0,-3-1 0,-3-1-1385,-4 1 1359,7 3 0,-9-7 0,6-2 0</inkml:trace>
  <inkml:trace contextRef="#ctx0" brushRef="#br0" timeOffset="6904">10715 524 7924,'0'-25'-126,"0"-4"0,0 3 0,-3-6 0,-2 6 1227,-2 6 0,-2 13-729,1 0 0,6 14 1,-5 8-1,2 6-181,-2 8 1,4 3 0,-4 7 0,4-3 169,3 3 1,0 2 0,3 2-1,2 1 123,2-1 0,7 1 0,-4-3 0,2-2 210,5-3 0,-7-2 1,0 5-1,-3-5 89,0-3 1,-2-2 0,-12-7 0,-8 0-644,-4-1 0,-5-1 0,-5-6 0,-5-7-1816,0-4 1,-7 4 0,7 0 1675,0-2 0,2-12 0,11-5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2:33.55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20 109 8016,'-7'-29'722,"-1"0"1506,4 3 0,4 11-968,7 8-1260,-5 5 0,18 2 0,-8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2:37.202"/>
    </inkml:context>
    <inkml:brush xml:id="br0">
      <inkml:brushProperty name="width" value="0.11429" units="cm"/>
      <inkml:brushProperty name="height" value="0.11429" units="cm"/>
      <inkml:brushProperty name="color" value="#66CC00"/>
    </inkml:brush>
    <inkml:brush xml:id="br1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639 676 13989,'-55'-12'-191,"2"-5"0,9 9 0,0 4 883,1 1 1,9 3 0,5 0 338,5 0-960,12 0 0,16 0 0,28-5 0,28-7 156,30-10 0,-31 5 1,5-2-1,15 0 1,4-1-1,11-2 1,4-2-148,-27 8 1,3-1 0,1 0-1,7-3 1,2 0 0,1 2-1,10-1 1,1 1 0,1 1-1,-21 4 1,0 0 0,0 1-1,1-1-198,2 2 0,1-1 0,0 1 0,-2 0 0,-2-1 0,-1 0 0,-1 0 0,-1 2 0,17-1 0,-1 2 0,-2 0 0,-6 0 0,-1 0 0,-1 0 58,-7 0 1,-1 1 0,-2 1 0,28-1 0,-5 1 0,-15 0 0,-4 0 0,-11-1 0,-3 1-203,36-5 0,-20-5 0,-17 10 1,-10 2-390,-9 3 1,-8 2-165,-9 0 1,-12 2 0,-13 3 205,-16 2 0,-15 8 0,-17-6 1,-7 3-146,-5 5 1,-9 0-1,-1 0 1,3-2 575,2 2 0,-2 0 0,2 0 178,5-3 0,12-4 0,1 12 0,4 4 0</inkml:trace>
  <inkml:trace contextRef="#ctx0" brushRef="#br1" timeOffset="332">901 981 8537,'-57'12'-20,"0"0"1,2 2-1,1 1 1,-2-2 0,1 0-1,7 4 1,1 0-1,-42 17 64,7 0 0,9-10 0,15 0 0,7-9 454,5-5 1,12-3 233,5-7 0,20-3 0,18-4-482,25-7 1,39-8-1,-22 7 1,4-2 0,11-3-1,4-3-67,10-4 0,4-2 1,-20 8-1,1 0 1,2 0-1,8-1 0,2 0 1,1 1-1,6-1 1,2 0-1,1 1-318,4-1 1,2 0 0,1 0 0,-19 6 0,1-1 0,1 1-1,0 0 1,2-1 0,0 1 0,1 0 0,1 0 0,4-1-1,2 1 1,0-1 0,0 1 195,3 0 1,1-1 0,0 0 0,0 2 0,-1 1 0,0 0 0,0 1 0,-2 1 0,-4 1 0,-1 0 0,-1 1 0,-2 1 0,16-1 0,-3 1 0,-4 1-39,-9 2 0,-4 0 0,-2 1 1,21-2-1,-6 0 0,-14-3 1,-5 0-1,-9 2 0,-3-1 74,34-5 0,-22 6 0,-34-4 1,-7 3-897,-4 4-266,-13 2 0,-7 6 1,-20 4-1,-14 8 1065,-10 4 0,-14 3 0,-3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2:39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65 7962,'-34'-21'1068,"-5"1"-1068,10 6 0,29 4 0,15 10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3:00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370 523 8097,'-21'0'-61,"-1"0"235,0 0 1,0 0 0,0 0 298,1 0 0,-1 10 0,0 7 0,-2 9 441,-5 11 0,5 4 0,-5 7 0,4 8-210,4 9 1,1 8 0,6-1 0,7 6-534,4-1 0,3 5 0,3-9 1,4-5-512,7-8 0,13-7 0,7-11 1,5-6-317,7-7 1,4-15 0,-1-6 0,4-6-637,3-2 0,-1-10 0,3-7 0,-7-7 771,-5-5 0,-5-7 0,-2 4 0,-5-1 521,-3-6 0,-11 5 0,-13 0 0,-5 3 0,-2 4 0,-2 3 0,-5 5 0,-8 4 135,-4 8 1,-13 4 0,-2 3 0,-2 0 816,0 0 1,7 10 0,-5 7 0,3 7-111,4 5 0,3 7 1,2-4-1,3 2-731,4 4 0,5 4 0,10-1 0,5-5-193,10-7 0,2-7 0,19-8 1,3-9 108,2-10 0,2-9 0,1-15 1,-1-5 84,1 0 1,-8-14 0,-4 4 0,-6 1-73,-6 4 0,-13 0 1,0 10-1,-7 3-91,-7 1 0,-5 4 1,-12 1-1,-3 3-482,-2 3 0,0 9 0,7-2 1,0 4-650,1 3 1182,-1 10 0,0 2 0,0 10 0</inkml:trace>
  <inkml:trace contextRef="#ctx0" brushRef="#br0" timeOffset="581">849 1590 8206,'-2'19'394,"-3"-2"0,-4-2-79,-4 2 1,9-5-1,-6 2 383,0 3 1,5-7-434,-9-3 0,9-7 0,-2-7 0,4-7-226,3-6 0,0-2 0,0 1 0,0-4-125,0-4 1,0-2 0,0-8 0,0 5-48,0 3 1,0-5 0,0 4-1,0 1-16,0-1 1,0 3 111,0 7 0,10 10 0,5 5 33,4 5 1,-5 11 0,1 6 0,-1 4-87,-1 3 1,3 0 0,-6 0 0,0-1-107,0 1 1,4-7 0,-7-1 17,-2 3 0,-2-5 266,-3 3 1,0-13 142,0-2 1,-3-2-1,-2-13 1,-4-2 14,-3-2 1,7-10-1,-3 0 1,6 2-190,2 3 1,2 2 0,3 0 0,5 1-85,2-1 1,3 7-1,6 3 1,1 3-83,0 4 1,0 5-1,-1 5 1,-1 4 44,-6 3 1,6 3-1,-8 9 1,0 3-60,-5 2 0,-4 7 1,-3-5-1,0 1-103,0-1 1,0 6 0,0-8 0,-3-5-53,-4-7 0,-5-7 422,-10-10 0,10-10 1,2-7-1,3-7 131,0-5 0,-1-10 0,8 3 1,0-3 72,0 3 0,8 4 1,1 10-1,3 1-138,5-1 0,3 3 1,2 4-1,-1 8-314,1 4 1,2 3 0,0 3-1,1 4-1026,-6 8 0,-2 6 1130,5 8 0,0-4 0,-1 6 0</inkml:trace>
  <inkml:trace contextRef="#ctx0" brushRef="#br0" timeOffset="797">1372 1089 8173,'0'41'0,"2"-2"26,6-3 1,-3 1 0,7 6 0,0 3 251,0 5 0,-5 5 0,5 9 0,-2 3-231,-5 4 1,-3-2 0,-2 5 0,3-7-365,4-12 1,-5-10 316,6-10 0,-16-4 0,-4-11 0</inkml:trace>
  <inkml:trace contextRef="#ctx0" brushRef="#br0" timeOffset="1332">1503 1133 8173,'19'-15'301,"-4"1"0,4 9 1,-5-2 238,6 4 0,-8 13 0,-5 4 0,-2 8-219,2 7 0,-4-5 0,4 8 0,-5-3-273,-2 0 1,0 2-1,-2-4 1,-3 2-380,-2-2 1,-8-3 0,6-2 0,-1-1-775,0 1 0,-7-10 596,3-4 1,4-8 0,3-8 0,5-6 272,2-6 0,2-9 1,3-2-1,4-1 471,4 1 1,-6-5 0,5 7 0,0 0 310,0-3 0,0 15 1,5-5 469,-2 3 0,-1 12-601,8 7 1,-10 10 0,-2 14 0,-3 5-248,0 7 0,3 5 0,-5 3 1,4-3-192,4-5 1,-6 3 0,5-10 0,0-2-115,0-3 1,3-12 0,4-2 0,-2-3-60,-3 0 0,-1-2 0,3-10 0,-3-7-7,-4-7 1,6 2 0,-8-12 0,0 2-74,3-2 0,-8 5 0,6-8 1,-4 3 62,4 0 1,-6-7 0,5 7 0,-4 2 305,-3 3 0,0 2 1,0 1-1,0-1 1498,0 0-1074,0 10 0,0 5 0,0 14-96,0 7 1,0 6 0,2 2 0,5-1-289,8 1 1,-3 0-1,3 0 1,-1-1-992,-2 1 0,8 0 0,-6-3-290,5-4 0,3-5 0,0-10 1148,0 0 0,0-20 0,-1-4 0</inkml:trace>
  <inkml:trace contextRef="#ctx0" brushRef="#br0" timeOffset="1514">2134 283 8147,'12'0'169,"-2"20"0,-8 9 0,3 12 653,3 10 0,6 14 1,-4 17-1,2 10-743,-4-42 0,1 2 1,-3 4-1,0 2 1,0 1-1,0 0 1,-1 2-1,0-1-353,-2 4 1,-2-2 0,1-9 0,-1-2 0,1 36 0,3-26-2377,2-20 2650,1-19 0,-8-32 0,0-14 0</inkml:trace>
  <inkml:trace contextRef="#ctx0" brushRef="#br0" timeOffset="1681">1786 1046 8136,'-15'-12'904,"1"4"0,19 6 0,4 2 0,18 0-704,16 0 1,3-7 0,15-1 0,7 1-104,9-3 1,17 6 0,-43-2 0,0-1 0,1 1 0,0 0-638,0 0 1,-2 0 0,37 1 241,-15-2 0,-13 5 0,-6 2 0</inkml:trace>
  <inkml:trace contextRef="#ctx0" brushRef="#br0" timeOffset="2248">2722 1329 8092,'-22'22'52,"1"-1"181,-1 1 1,7 0 0,3 0 44,3-1 0,4-1 68,12-6 0,0-4 0,13-10 0,4-2 6,0-6 1,7-4-1,1-12 1,2-3-226,5-2 1,-8-7-1,0 5 1,-2-1-148,0 1 1,-2-6-1,-10 8 1,-5 0-83,-2-2 0,-3 7 1,-7-5-1,0 4 43,0 4 0,-12-1 0,-7 3 0,-10 4-67,-5 8 0,5 4 1,-5 3-1,0 0 29,0 0 1,7 0 0,-2 3 0,5 4 336,2 8 1,10 4 0,5 3-1,5 2-39,2 5 0,9-2 0,8 9 0,10 0-106,9-2 0,5 7 0,5-7 1,3 0-711,1-5 1,11 0 0,-3-5 0,5-7 614,2-5 0,1-5 0,-1-7 0</inkml:trace>
  <inkml:trace contextRef="#ctx0" brushRef="#br0" timeOffset="2514">4007 305 8157,'0'-7'834,"0"12"-576,0 14 0,-7 20 1,0 4-1,2 13-44,2 7 0,3 12 0,-2 7 0,-3 13-292,1-42 1,1 3 0,-1 1 0,0 2 0,4 2 0,0 1 0,0-4 0,0-2-695,0-3 1,0-2 0,0 26 771,0-19 0,0-19 0,0-7 0</inkml:trace>
  <inkml:trace contextRef="#ctx0" brushRef="#br0" timeOffset="3081">3746 850 8068,'-44'0'0,"3"0"239,5 0 1,4 0 71,10 0 0,10 2 1,8 3-1,8 2-421,11-2 0,14-3 0,7-2 0,3 0-16,-3 0 0,5-2 0,-4-5 0,4-8 49,2-4 0,1-3 1,-3 0-1,-5 1 310,-7-1 1,3 7 0,-3 3-1,-3 2 773,-1 6 0,-4 1-716,1 3 0,-2 10 0,-6 4 0,-7 6-195,-4 2 0,-1 7 0,3 2 0,2 1-88,-2-1 1,-2 5-1,-3-4 1,0 4-365,0 10 0,0-10 0,0 5-611,0-7 0,0-5 888,0-7 0,0-12 1,-3-10 197,-4-12 0,4-8 0,-4-1 0,5-1-9,2 0 0,0 7 0,2 3 59,5 3 1,6 1-1,8 8 1,1 3-148,0 4 1,0 5 0,-1 10 0,1 0 85,0 0 1,7-8-1,0 1 1,0-1 100,3-2 1,-8-2-1,5-10 1,-5 0 58,-2 0 1,0-3 0,-1-4 0,-1-7-47,-6-6 0,3-4 0,-7-3 0,-1-2-258,1 3 1,-3-6-1,-7 3 1,-2 3-29,-5 2 0,-5 2 0,-13 0 1,-1 3 156,-3 4 1,-10 5-1,3 10 1,-3 0-101,3 0 1,4 10-1,11 5 1,1 6 274,6 8 0,4 5 0,10 10 1,2-1-185,6 1 0,13 7 1,16 0-1,6-3-1232,8-2 1,12-10 0,12-2 1148,2-2 0,13-13 0,9-9 0</inkml:trace>
  <inkml:trace contextRef="#ctx0" brushRef="#br0" timeOffset="3848">6032 806 8313,'-31'-22'208,"-3"3"1,0 4 601,5 8 0,-2 7 0,-1 10 0,1 9-387,-1 8 1,3 12 0,7-3 0,1 3-349,-1-3 0,2 3 1,6-8-1,7 0-318,4 1 0,3-10 0,3-10 0,4-2 4,7-6 1,8-1 0,5-6 0,2-4 71,-3-7 1,4-6-1,-6-2 1,-5 1 191,0-1 0,1 0 0,-1 0 880,-4 1 1,4 8 12,-4 6 1,-3 7-743,2 7 0,-9 6 1,2 11-1,-2 5-482,2 7 0,-4-2 0,6 0 0,-1-3-1545,-1-4 1,10-3 1850,-3-2 0,15 0 0,5-1 0</inkml:trace>
  <inkml:trace contextRef="#ctx0" brushRef="#br0" timeOffset="4081">6185 741 8722,'0'22'750,"2"2"0,3 2-333,2 3 1,3 10 0,-3-3 0,5 6-148,0 1 0,8 1 0,-6-3 0,6-5 269,1-7 0,1-7 0,0-8-261,0-6 0,-1-18 0,1-12 0,-2-12-728,-6-7 0,5-5 0,-6-2 1,-1-3-150,-5 3 1,3 4-1,-3 5 1,-2 3 598,-3-3 0,8 8 0,2-1 0</inkml:trace>
  <inkml:trace contextRef="#ctx0" brushRef="#br0" timeOffset="4366">6533 1046 8313,'0'21'2,"0"1"0,3 0 0,4-3 204,7-4 1,-2-5-1,3-13 1,2-4 63,2-8 0,10-6 1,0-8-1,0-5-131,3 0 0,-8-7 0,5 4 0,-5-1 5,-2 1 1,-8-1 0,-1 9-1,-4 2-13,-4 3 0,-2 2 1,-6 0-1,-4 3-381,-8 4 0,-6 6 1,-9 9-1,-3 0 142,-1 0 0,-5 9 1,10 6-1,2 7 85,3 7 1,5-3 0,4 11 0,8 1 26,5 3 1,2 1 0,0-4 0,4-1 35,11 1 0,2-6 0,19-3 0,3-7-413,2-8 0,3 3 0,-1-10 0,1-2-624,-1-2 0,-2-3 997,-4 0 0,4 0 0,-7 0 0</inkml:trace>
  <inkml:trace contextRef="#ctx0" brushRef="#br0" timeOffset="4514">7034 1155 8313,'-15'14'65,"1"-2"1,-3 0 232,-2 0 0,4-7 1,1 5-1,-3-3 715,-3 0 1,-1 1-561,-1-8 0,2-3 0,6-4 0,7-10-467,4-10 0,3 3 1,0-7-1,3 2-687,4 0 1,5-8-1,10 8 1,0 3-809,-1 2 1,11 2 1508,4 0 0,5 0 0,3 0 0</inkml:trace>
  <inkml:trace contextRef="#ctx0" brushRef="#br0" timeOffset="4749">7426 828 8313,'10'-12'225,"-8"-8"1,5 6 527,-4-5 1,-3 4 0,-3 3 78,-4 2 1,-12 3-1,-13 7 1,-2 2-111,-4 6 0,4 4 0,-3 12 1,1 3-533,2 2 1,-4 9-1,9-1 1,4 4-495,8 2 0,8-6 0,9-1 0,0 0-480,0-2 1,5-2 0,7-11-1,12-1 89,7-6 0,6-4 1,4-10-1,-3-3 425,-1-4 1,-11 2-1,6-7-49,-1 3 1,-7-6-968,5 8 1286,-4 0 0,-4-3 0,1-2 0</inkml:trace>
  <inkml:trace contextRef="#ctx0" brushRef="#br0" timeOffset="5314">7774 871 8271,'0'-21'66,"0"-1"160,0 0 0,0 8 0,-2 1 0,-3 1 331,-2 0 0,-10 5 0,2-5-77,-4 2 1,-3 3 0,0 7-423,1 0 0,-1 7 1,3 3-1,2 2-49,2 5 1,8 5-1,-5 4 1,2 3-106,5-2 1,3 7 0,2 2 0,0 3-40,0-3 1,7 8-1,3-3 1,2 7 175,5 1 0,2 4 0,3 0 1,0 3 257,-1 4 0,-6 1 0,-3 2 0,-2 0-128,-5 4 0,-3-6 0,-4-10 0,-6-5 113,-6-3 1,-6-11-1,-4-11 1,-2-11-99,-3-8 1,0-11 0,4-8 0,1-10-356,2-9 0,-2-12 0,17-6 0,2-1-254,3-6 0,4 6 1,5 1-1,8 6-97,4 7 1,5 4-1,3-1 1,5 4 30,1 2 0,-4 6 0,5 9 1,0 5 266,0 2 0,0-4 0,5 4 0,-5 0 457,-3 1 0,5-6 0,-4 5 0,-1-2-17,1-5 0,-3-2 0,-8-5 0,-1-3-28,-6-2 0,3-2 0,-9 4 0,-4-4 82,-1-3 1,-3 5-1,-3-5 1,-1 0-42,-4 0 1,-9 15-1,0-1 1,-7 6-149,-5 2 0,0 7 0,7-2 0,1 7-2,-1 7 0,2 12 0,3 13 0,5-1 232,3 1 0,1 6 1,8-1-1,0 1-262,0-1 1,13 4 0,6-7 0,10 2-820,5 0 0,2-9 0,10-1 768,5-9 0,5 3 0,9-8 0</inkml:trace>
  <inkml:trace contextRef="#ctx0" brushRef="#br0" timeOffset="6147">9212 828 8159,'-22'-19'-386,"0"4"1,0-2 0,0 10 720,1 2 0,-1 5 0,0 7 0,3 8-49,4 4 0,-2 3 1,10 0-1,2-1-26,3 1 1,2 0 0,0 0-151,0 0 1,9-8-1,6-2 1,4-2-70,3-5 1,2-10 0,3-5 0,2-2-56,-2-5 1,-3-2 0,-2-3 0,-1 0-91,1 0 0,-10 1 1,-5-1-361,-4 0 1,-3 0 0,-3 3-259,-4 4 1,-5 6 0,-10 9 721,1 0 0,-1 0 0,2 2 0,6 5 0,2-2 0,7 10 0,-2 2 0,2 2 0,2 5 0,3 3 0,0 2-115,0-2 0,0-3 0,3-5 0,2-2 233,2-2 0,10-11 0,-3 4 0,6-6 434,2-2 0,-1-2 0,1-8 0,0-9-212,0-8 1,-1-12-1,1 3 1,-2-5-146,-6-3 0,5-2 0,-4-4 1,4-9-183,3-3 1,-7-1 0,-1 2 0,1 3-460,-3-2 1,0 6-1,-7 4 1,2 6-943,-2 8 1,-3 9 1307,-2 20 1,-7 19 0,-3 27 0,1 11 45,-1 16 1,-7 9 0,5 14 0,-3 8 39,8-43 1,0 1 0,3 5-1,1 1 1,-3 5 0,0 1-1,0-1 1,2-1 333,0-4 0,3-1 0,4-4 0,4-1 0,14 42 0,13-17 334,7-20 1,10-24-1,2-14 1,3-12-157,5-8 1,-8-21 0,-2-10 0,-8-10-83,-6-4 1,-8-1 0,-15 1 0,-7-1-439,-4 0 0,-13 11 1,-9 4-1,-13 4-138,-11 4 1,-25 1 0,-5 3 0,-11 5-1102,-11 2 1,-4 3 0,46 7-1,0 0 1,0 0 0,2 0 1147,-1 0 1,2 0-1,-32 3 1,4 4-1,18 7-24,16 6 0,20 2 1,17-1-1,7-1 346,7-6 1,17 6 0,17-8-1,10 2-156,5 1 1,2-3-1,10 5 1,2-5-572,2-3 1,6-1 497,2-8 0,0-10 0,16-2 0</inkml:trace>
  <inkml:trace contextRef="#ctx0" brushRef="#br0" timeOffset="6466">10714 0 8195,'0'22'0,"0"2"-77,0 5 0,0-2 0,0 9 1,0 5 181,0 8 0,0-1 0,3 10 0,1 5 66,4 7 0,-1 8 1,-7 9-1,0 0-963,0 0 1,0-2-1,0-8 54,0-11 738,0-20 0,0-34 0,0-15 0</inkml:trace>
  <inkml:trace contextRef="#ctx0" brushRef="#br0" timeOffset="7015">10518 545 8195,'-41'-7'0,"5"-3"-436,7-2 0,7 5 0,10-6 436,12 4 0,10-6 0,11 8 0,3 2-210,6 3 0,3-8 0,11-2 1,-1-3 130,1 1 1,0 7 0,-1-8 0,3 1 95,5 1 0,-5-3 1,5 8-1,-8 3 71,-6 3 0,4 4 0,-5 3 0,3 5 228,-3 2 1,-5 3-1,-11 9 1,-3 2 70,-3 3 1,-9 3 0,2-5-1,-4 4-5,-3 3 0,-10-5 0,-4 5 1,-3-3-247,2-4 0,-4-3 1,4-2-274,-4 0 1,-3-3 112,0-5 0,3-14 0,4-14 0,8-5-46,5-3 1,2 0-1,0 0-40,0 0 0,9 8 0,6 2 98,4 2 1,3 5 0,0 10 0,0 5 0,-1 2 0,1 10 1,2 7-1,5 0-90,8 2 0,1-7 0,1 5 0,-3-7 104,3-7 0,2-6 0,3-9 1,-3 0 119,-5 0 1,3-16 0,-10-9 0,-2-6 49,-3-8 1,-10 0-1,-2 1 1,-2 1 44,-5-1 0,-3-1 0,-2 0 0,-2 8 135,-5 7 0,-5-3 1,-10 15-1,0 0-261,0 5 0,1 9 0,-1 10 0,-2 12-152,-5 8 1,12 4 0,-3 5 0,8-2 93,7-3 1,3-2 0,4 5 0,8-5 611,12-3 0,12-2 0,16-7 0,13-3-696,15-4 0,11-6 0,-35-8 1,1-2-1,0 1 0,-1 0-1061,1 1 0,-1-2 0,43-8 775,-10-6 1,-10-14 0,-11-5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3:08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1114 8181,'-7'-15'1581,"0"0"289,-10 1-1601,14 2 0,-7 12 0,10 14 1,0 6-139,0 2 1,8-1 0,-1 3-1,0 3-343,3 2 0,-5 0 0,7-7 0,0 0-777,0 0 0,-7-1 0,2 1-1571,-4 0 2560,-3-10 0,0 7 0,0-7 0</inkml:trace>
  <inkml:trace contextRef="#ctx0" brushRef="#br0" timeOffset="468">0 787 8181,'20'-22'0,"-6"0"0,8 8 0,-3 2 0,8 2 16,-1 5 1,1 3-1,0 4 1,2 5 123,-3 8 1,6 7-1,-3 4 1,-3 3-5,-1-2 1,-6 4 0,-2 1-1,-5-1-122,-2 1 0,-3 7 0,-10-3 1,-4 3 3,-7-3 1,-6 5-1,-1-7 1,-4 2-64,-4 0 1,5-11 0,-5-1 0,2-10-42,-2-4 0,13-3 1,-6-9-1,2-5 250,1-8 0,7-7 1,5-4-1,4-6 99,3-2 1,0-2 0,3-7 0,4-1-94,7 0 1,13 8-1,2 2 1,0 3-67,3 4 1,-6 3 0,8 5 0,0 4-216,0 8 1,0 4 0,4 3 0,-4 3-137,-2 4 0,-3 8 0,-7 11 1,-1 3-7,1-2 1,-3-3 0,-4-2 0,-5 0-455,-1-1 876,-6 1 0,6-12 108,-9-10 1,0-10 0,0-12 0,0 1 104,0-1 0,0-2 1,0-3-1,0-2-214,0 2 0,3 3 1,4 2-247,8 1 0,4 1 0,3 3-441,0 3 0,-1 9 1,1-2-1,0 7 519,0 7 0,-1 5 0,1 10 0</inkml:trace>
  <inkml:trace contextRef="#ctx0" brushRef="#br0" timeOffset="1067">87 983 8157,'-7'14'-101,"0"1"1,-3-1 0,5 8 0,-2 0 469,2 0 0,3 7 0,2 5 0,0 4-123,0 8 0,7 10 0,3-5 1,-1-5-476,1-8 0,7 1 0,-5-7 0,3-1-1237,-1 1 1466,-9-3 0,14-8 0,-7 1 0</inkml:trace>
  <inkml:trace contextRef="#ctx0" brushRef="#br0" timeOffset="1551">937 1048 8115,'21'7'157,"1"1"0,-7-1 0,-1-9-131,3-6 0,0 3 0,0-7 0,-3 0-31,3 0 0,-5-2 1,1-8-1,-4 0 0,-4 0 0,5 1 1,-3-1-1,-2 0-28,-3 0 0,-2 0 1,0 1-1,0-1 425,0 0 1,-9 10-138,-6 5 1,-4 4-1,-1 6 1,3 4-41,3 8 0,2 4 1,-5 5-1,5 3 134,2 2 0,3 2 1,7-4-1,0 2-238,0-3 0,0 6 0,2-1 0,6 1-557,6-1 0,5-2 0,3-9 0,2-3-287,5-3 0,-2-9 0,9 2 0,1-4-1224,-3-3 1957,7 0 0,2-20 0,13-4 0</inkml:trace>
  <inkml:trace contextRef="#ctx0" brushRef="#br0" timeOffset="1903">1612 830 8115,'-3'-21'0,"-4"-1"0,-8 0 0,3 3 0,-2 2 0,-3 5 579,-3 2 0,-1 3 0,-3 7-37,-6 0 0,6 2 0,-5 5 0,5 8-382,2 4 0,8 6 0,2 1 0,2 6-72,5 1 1,3 1 0,2 5 0,0-5-184,0-3 0,9-2 0,4-7 0,1 0-135,1 0 0,1-10 0,11-5 0,2-4-80,-2-3 1,-3-10 0,-2-5-1,-1-4-4,1-3 1,-7-7 0,-1 0 0,1 0 257,-3-2 1,-2-1-1,-10-7 1,2 3 52,5-3 1,-4-2 0,4-2-1,-5-1 24,-2 1 1,-7 6 0,0 3 0,0 3 1220,-3 4-929,8 13 0,-8 14 1,10 17-1,0 9-31,0 11 0,2 4 1,6 2-1,6 1-217,5 0 0,-4-1 1,-1 1-1,3-3-344,3-5 0,1 3 0,1-8 0,0 1-681,0-1 1,-8-4 959,1-13 0,-1 6 0,8-8 0</inkml:trace>
  <inkml:trace contextRef="#ctx0" brushRef="#br0" timeOffset="2133">1916 787 8115,'13'0'-129,"-1"2"409,-5 6 1,-5-4-1,6 11 1,-4-1 62,4-1 0,-3 6 1,7-2-1,-3 7-238,-4 5 1,5 0-1,-3-7 1,0 0-436,3-1 0,-8-6 0,6-1 330,-6 3 0,8-7 0,2 0 0</inkml:trace>
  <inkml:trace contextRef="#ctx0" brushRef="#br0" timeOffset="2316">2004 526 8243,'-13'-13'69,"-6"4"1,7 9-1</inkml:trace>
  <inkml:trace contextRef="#ctx0" brushRef="#br0" timeOffset="2602">2548 809 8018,'0'-22'300,"-7"0"1,-1 0 0,1 1 326,-2-1 0,4 7 1,-10 1-183,-2-3 1,-2 7-1,-3 3 1,0 7-191,1 7 1,-4 5 0,1 12-1,0 5-23,5 8 0,4-3 0,-2 2 0,5 0-81,2-2 1,3 5 0,10-10 0,1-3-428,4-1 0,9-6 0,0-4 0,7-6-600,5 1 1,9-8-1,-4 3 1,3-7 15,-1-6 1,-7-8 0,5 1 859,-3-4 0,8-3 0,-5 0 0</inkml:trace>
  <inkml:trace contextRef="#ctx0" brushRef="#br0" timeOffset="2800">2679 46 7960,'0'-21'253,"7"4"212,0 10 1,0 11 0,-7 25 0,0 8-91,0 4 0,0 12 0,3 5 0,2 5-185,2 2 1,7 3 0,-6 5 0,-1 9-416,3 10 1,-1-3-1,8 6 1,-2-8-48,2-7 1,-5-17 0,0-20 271,-2-11 0,7-18 0,-5-4 0</inkml:trace>
  <inkml:trace contextRef="#ctx0" brushRef="#br0" timeOffset="3069">2592 504 8018,'31'0'-373,"-4"0"1,6 2 0,-1 3 841,-5 2 1,4 8-1,0-6 1,1 4 24,-1 4 1,6 2 0,-8 5-1,0 3 109,2 2 0,-7 7 0,5-5 0,-4 1-362,-4-1 1,-6 6-1,-1-8 1,1-3-453,-3-1 1,-2-4 0,-10 1 0,0 0-2396,0 0 2606,0-10 0,-10 7 0,-2-7 0</inkml:trace>
  <inkml:trace contextRef="#ctx0" brushRef="#br0" timeOffset="3200">3071 569 8286,'-22'-22'0,"0"1"-56,0-1 1,8 7-1411,-1 1 1466,10 9 0,-4-14 0,9 6 0</inkml:trace>
  <inkml:trace contextRef="#ctx0" brushRef="#br0" timeOffset="3568">3550 700 8049,'-22'22'0,"0"-1"0</inkml:trace>
  <inkml:trace contextRef="#ctx0" brushRef="#br0" timeOffset="4101">3615 613 8049,'0'-15'0,"-2"3"0,-3 0 282,-2 0 0,-3 7 0,3-2 113,-8 4 1,3 3-1,-3 3 1,-1 4-51,-4 8 1,-2 11 0,3 6-1,2 1-200,3 6 0,6 2 1,-4 3-1,3-3-186,4-5 0,2 3 1,6-10-1,4-2-459,7-3 0,13-12 1,2-5-1,-2-4 85,-3-3 0,5-3 1,0-4-1,-2-8 167,-3-4 0,-5-10 0,-2 0 0,-5 2 167,-2 3 1,4 2 0,-6 1 733,-4-1 0,-1 0 515,-3 0-863,0 10 1,0 5 0,0 14-295,0 8 0,0 4 0,0 3 1,0 0-38,0-1 1,7 1 0,0 0 0,-2 0 19,-2 0 0,-3-1 0,0 1-83,0 0 78,0 0 0,0-13 0,0-9 7,0-12 0,0-10 0,0-4 1,0-3 156,0 2 1,2-4 0,3 2 0,5 4 169,2 9 0,-5-1 0,8 9-382,1 4 0,4 1 0,2 3 1,-1 3-536,1 4 0,2 5 0,3 12 0,2 3-628,-2 2 0,-3-8 1222,-2-6 0,-1 0 0,1 6 0</inkml:trace>
  <inkml:trace contextRef="#ctx0" brushRef="#br0" timeOffset="4299">4268 678 8049,'-14'-22'0,"-1"0"0,1 1 913,2-1 1,-5 7 0,7 3-590,-2 3 1,7 4-1,-2 12 1,4 10-226,3 10 1,0-1 0,0 10 0,0 1 63,0-3 0,3 7 0,2-7 1,4 2-114,3 0 1,-4-9 0,4 2-1,-2-2-78,-6 2 0,-1-5 0,-3 5-166,0-5 0,-7-2 0,-6 0 0,-4-3-143,-7-5 0,-2-2 0,1-7 337,-4 3 0,-4 9 0,-11-5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1:55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1372 8164,'-3'-22'193,"-4"1"0,4-1 0,-4 0-15,5 0 1,11 1 0,6-1 31,4 0 0,10 3 0,0 4 1,-2 5-52,-3 1 0,-2 6 0,0-4 1,0 7-277,-1 7 0,-6-2 0,-3 10 0,0 4-50,0 8 0,-7-1 0,2 13 0,-7 5-94,-7 4 1,-5 10 0,-12-5 0,-3 0 54,-2 1 0,-2-1 0,1-5 0,-3 1 179,-1-8 1,-5-7 0,10-15-1,2-2 323,3-2 1,2-13 0,3-2 130,5-12 1,6-7-1,16-3 1,6 0-87,5 0 0,10 10 0,3 2 0,4 3-153,10 0 1,-5 0 0,5 7-1,-7 0-340,0 0 1,2 7 0,2 3 0,-1 2-929,-6 5 1,-5 2-1,-9 0 1080,0-4 0,0 4 0,-1-7 0</inkml:trace>
  <inkml:trace contextRef="#ctx0" brushRef="#br0" timeOffset="415">978 1546 8034,'0'15'1593,"0"-1"-1267,0-9 0,9 5 0,6-10 0,7 0-143,7 0 1,-3-17-1,11-5 1,-1-2-112,-2 0 0,5-8 1,-8-1-1,1-4-189,-1 1 1,-9 2-1,-10-5 1,0 3-133,0-3 0,-7 5 1,0 1-1,-10 1-4,-10 6 1,-4 4-1,-3 5 1,0 5 155,1 2 0,-8 3 1,0 7-1,2 2 230,3 5 1,2 13 0,3 11-1,2 3-90,2 5 1,3 9-1,-2 3 1,6 0 486,6 2 1,2-7-1,2 5 1,6-5-184,6-3 0,15-9 1,7-5-1,8-7-390,7-7 1,4 2 0,11-10-1,-1-5-469,0-7 1,3-7 0,0-12 0,0-2-1639,-5-4 2150,-3-8 0,-4 4 0,-3-10 0</inkml:trace>
  <inkml:trace contextRef="#ctx0" brushRef="#br0" timeOffset="996">1588 566 7661,'21'0'-855,"1"0"1292,0 0 0,0-2 0,-1-3 0,4-2-260,4 2 0,-5 3 1,7-1-1,-2-2 145,0-2 0,0-2 0,-7 4 202,0-3 0,-12-6-498,-10 7 1,-12-1 0,-17 8 0,-8 0 38,-4 0 1,-5 0 0,-2 0 0,-3 0 24,3 0 1,2 0-1,2 0 1,0 3-217,1 4 1,9-5 0,5 6-1067,5-6 0,7-2 1192,10 0 0,19-10 0,22-2 0</inkml:trace>
  <inkml:trace contextRef="#ctx0" brushRef="#br0" timeOffset="1381">2023 218 8243,'0'-22'73,"0"1"0,2 6 0,3 0 1,5-1 204,2-4 1,3 6-1,6-1 1,1 1-65,0 2 1,7-5-1,2 7 1,3 0-103,5 1 0,0 1 0,-1 8 1,-4 0-295,-2 0 0,-3 0 0,-10 3 0,-4 4 84,-8 8 1,-5 4 0,-2 5 0,-2 5-235,-5 7 0,-8 13 0,-11 2 0,-6-1 157,-2 4 1,8-11-1,-6 3 1,3-10 380,0-4 0,0-3 0,7-7 1483,1-1-1178,8-8 1,6-4 0,14-11 0,10-3-195,10-2 0,0-1 0,9 8 0,3 0-520,2 0 1,2 0-1,-2 0 1,-2 0-112,-3 0 0,-2 0 0,3 0 0,-8 0 314,-5 0 0,-2 0 0,-1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3:14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1024 8153,'-22'-15'0,"1"3"440,-1 3 1,0 1-1,0 8-186,0 0 0,1 10 1,-1 7-1,0 10-35,0 9 0,3 5 0,5 3 1,6-3-105,6-5 0,2 5 0,0-7 0,0 0-243,0-5 1,10-7-1,4-8 1,5-7 24,3-4 0,0-3 1,-3-3 73,-4-4 0,2-5 1,-10-10-1,0 1 41,3-1 1,-8-7 0,6 0 0,-4 2 110,4 3 0,-6-5 0,5 0-64,-4 2 0,4 3 0,0 2 1,1 3-216,1 4 1,-4 6 66,10 9 0,-1 2 0,6 5 0,-4 8 3,-1 4 0,-8 5 1,5 3-1,-2 4 55,-5 3 1,5-7 0,-3 2 0,-2-5 21,-3-2 1,0-3 0,3-2 583,3-2 1,-4-13-352,-11-2 1,5-2 0,-8-13-1,3-2-95,0-2 0,-1-3 0,8 0 0,0 1-16,0-1 1,0 0-1,0 0-161,0 1 0,3 1-21,4 6 0,5 4 0,10 10 0,0 0-11,-1 0 1,1 7-1,0 5 1,2 5-330,5 7 1,-5 3 0,5-5 0,-2 0-2646,2-1 3054,-5 1 0,8 10 0,-11 2 0</inkml:trace>
  <inkml:trace contextRef="#ctx0" brushRef="#br0" timeOffset="352">937 1024 8033,'-22'-15'195,"1"1"1,1 7 0,3-6 0,3 4 259,-3 4 1,-2 3 0,-3 4-1,0 8-114,0 11 0,8 4 0,2 11 0,0 3-97,-1 2 1,9 2-1,-4 1 1,6-3 25,2-5 1,10 3 0,4-10 0,5-2-781,3-3 1,7-12 0,3-5 0,-1-4-203,1-3 1,4-12-1,-5-10 1,1-10 178,-1-2 0,-2-7 0,-7 5 0,-3-8 533,-4-6 0,2 4 0,-10-8 0,-2 1 0,-3-5 0,-2-5 0,0-2 0,0-3 0,0-4 0,-9 4 0,-6-7 0,-4 5-146,-3 4 1,0 1-1,1 21 124,-1 11 1,2 20 0,6 23 408,7 24 0,4 19 0,3 20 0,0 9-89,0 10 1,10-2 0,2 6-1,3 1-298,-9-46 0,2 0 0,3 2 0,2 0 0,4 2 0,0-1 0</inkml:trace>
  <inkml:trace contextRef="#ctx0" brushRef="#br0" timeOffset="1317">1852 741 8339,'0'-22'165,"0"7"186,0 1 1,-10 9 0,-2 0-65,0 10 1,-7 10 0,4 14 0,-4 7 41,-3 5 0,3 12 0,4 3 1,5 2-393,1 0 1,6-2 0,-4 4 0,7-2-422,7 3 1,5-8 0,13-5 0,1-11 114,3-15 1,10-3 0,-3-12 0,5-4-57,3-8 1,-8-7 0,-2-13 0,-2-4 248,-6-7 1,-2-3 0,-2 1 0,-2 1 240,-6-1 1,-4-3 0,-10-1-1,0 6 39,0 7 0,-12 5 0,-8 5 0,-6 2 175,-1 2 0,-4 10 1,-1 0-1,1 10 248,-1 10 0,3 4 0,7 5 0,3 3-216,5 2 1,-3 0 0,9-7 0,3 0-105,3-1 1,4 1 0,8-3-32,12-4 1,0 2 0,7-10 0,-3-4-117,3-8 0,-4-10 0,6-11 1,-2-3-234,0 2 1,-2 3-1,-10 0 1,-5-3-462,-3-2 1,6 0 0,-8 7 0,0 0-996,3 1 1629,-7 8 0,16-16 0,-7 5 0</inkml:trace>
  <inkml:trace contextRef="#ctx0" brushRef="#br0" timeOffset="2217">2287 1285 7624,'0'22'-694,"0"0"0,0 0 1198,0-1 1,0-6 0,-2-3-305,-5-2 1,4-6-152,-4-11 0,5-5 0,2-10 1,0-2 77,0-5 1,0 2-1,0-9 1,0-3-55,0-2 1,0 5 0,0 0-1,0-1-110,0 4 0,0-9 0,2 9 1,3-1-22,2 5 0,8 4 1,-6 6 30,3 5 0,-4 4 1,6 12-1,1 6-2,-3 6 0,5 8 0,-8 4 0,1 6 44,0 2 0,4-5 1,-6 7-1,-4 0-22,-1-2 1,4-2-1,0-10 1,-2-1-81,-2 1 0,-3 0 108,0 0 0,-3-10 0,-2-7 168,-2-10 1,-7-7 0,6-10 0,3 0-30,3 0 0,2-2 1,0-2-1,0-4-35,0 4 0,0-6 0,0 3 0,0 3-99,0 2 0,10 9 1,4 1-206,6-3 0,1 7 0,1 5 29,0 10 1,-8 0 0,1 9 0,-1 3 82,-1 3 0,-1 1 0,-8 1 1,4 0-14,-3 0 1,-3 2-1,-2 2 33,0 4 1,0-1 231,0-8 0,-7-6 37,-1-1 0,-6-18 0,7-4-165,2-9 1,2-4-1,3-1 1,0 0-236,0 0 0,3 3 0,2 2 1,4 2-266,3-2 0,-4 5 0,6 0 21,3 3 0,3-6 0,1 8 0,1 2 422,0 3 0,-8 2 0,1 0 0,2 0 0,2 0 0,-4 2 54,-1 5 0,-2 5 1,3 10 347,-8 0 0,3 0 1,-3-1-1,-2 4 38,-3 4 0,6-3 0,1 11 0,1 1-220,0 3 0,-1 3 0,-4 2 0,2 2-323,-2 3 0,-2 2 1,-3-4-1,0 2-444,0-3 0,-3-2 1,-2-5-1,-4-5 73,-3-7 0,4-14 1,-4-10-1,0-10 474,0-10 0,5-6 0,-5-8 0,2-8 0,5-4 0,-4-10 0,-1-2 0,0-3-27,0-4 0,1-3 0,4-2 0,-5-1 218,-2 1 1,7 0-1,-2-1 1,5 1 249,2 0 1,2 9-1,5 5 1,10 8-170,10 6 0,-3 16 1,8 13-1,-3 6-82,0 2 1,7 5-1,-5 7 1,1 10-68,-1 2 1,1 10 0,-6 0-1,1 0-136,-8-5 0,-7 2 1,-12 0-1,0 1-15,0-1 0,-2 6 0,-5-8 0,-10-3-224,-10-1 1,1 4-1,-8 0 1,0-3-436,0-2 0,5-9 687,-7-1 0,-1 1 0,-6 7 0</inkml:trace>
  <inkml:trace contextRef="#ctx0" brushRef="#br0" timeOffset="2917">3354 850 8697,'-21'0'718,"-1"0"0,0 2 1,0 5-1,-2 8-107,-5 4 1,5 3-1,-5 0 1,5 0-445,2-1 1,3 4 0,4 1-460,8 3 0,4 0 1,6-7-119,4 0 1,5-10 0,10-5 0,0-4 50,-1-3 1,8 0 0,0-3 0,1-2 260,1-2 0,-7 0 0,5 7 0,-5-3 476,-2-4 1,0 5 0,0-6-1,0 6-87,-1 2 1,1 0-1,0 0 1,0 0-944,-1 0 0,1 10-732,0 4 0,-3 6 454,-4 1 1,-6-6 788,-9-1 0,0-6 0,-2 4 636,-5-3 1,-5-1 0,-10-11 279,0-4 0,10 2 0,2-9 0,3-3-120,0-3 0,0-9 0,7-2 1,0-3-469,0-5 0,0-2 0,2-2 0,3-3-231,2-5 0,10 7 0,-2-2 0,4 10-457,3 4 1,-1 3 0,1 10-771,0 5 1,0 6 0,-3 16 701,-4 6 0,-6 13 0,-9 4 1,0 3 391,0 5 0,0 2 0,-2 0 0,-3-2 244,-2-3 0,0-7 0,7 5 0,0 0 181,0 0 0,0-8 0,2 3 191,5-4 1,-2-6-1,10-5 1,2-6-36,2-6 1,3-2 0,-1 0 0,4-2-128,4-6 0,-10-4 1,5-9-1,-2-1-108,-5 0 0,0-2 0,2-3 0,-2-4-278,-2-3 1,-10 5 0,4-5 0,-1 0-68,-1 0 1,0 8 0,-9-3 0,-6 4-73,-6 4 1,-6 1-1,-1 6 1,-3 6 63,-6 6 1,6 4 0,-7 8-1,2 9 304,0 8 0,7 12 0,10-3 1,2 5 60,5 3 1,3-1-1,4 1 1,6-1-593,6 1 1,18-3 410,11-5 0,10 6 0,13-9 0</inkml:trace>
  <inkml:trace contextRef="#ctx0" brushRef="#br0" timeOffset="3317">4835 0 7885,'0'22'-295,"0"2"1,0 5 547,0 8 1,0 14 0,0 7 0,0 7 181,0 7 1,0 6-1,0 9 1,0 0-577,0 0 1,0 3 0,-2-1 0,-3-2-1743,-2-9 1883,-1-8 0,-1-14 0,-3-3 0</inkml:trace>
  <inkml:trace contextRef="#ctx0" brushRef="#br0" timeOffset="3669">4487 697 8153,'-32'-9'-24,"8"-4"0,-2-8 18,9-1 1,9 7 0,16 3 319,6 3 0,8-6 0,4 5 0,6 1-205,2-1 0,2 0 1,8 6-1,-1-4-56,1 3 0,-1 3 1,1 2-1,-3 0 11,-5 0 0,5 7 1,-7 3-1,0 4-6,-5 11 0,-5-1 0,-2 10 0,-2 0 6,-6-1 1,3 4-1,-7 6 1,-1 1-2,1-1 1,0-1 0,-5-4 0,2-4 0,-2-2 1,-3-3 0,0-10 0,3-2 253,3-3 0,1-9 1,-1 0 101,6-10 0,3-9 0,0-15 0,-5-8-302,-2-4 0,4 0 1,-7 2-1,-2 3-210,-2-3 1,-6 1 0,-4 1 0,-7 8-111,-6 5 1,-9 2 0,0 3-1,2 5-783,3 6 1,3 6-1,-1 4 985,0 6 0,0 4 0,0 9 0</inkml:trace>
  <inkml:trace contextRef="#ctx0" brushRef="#br0" timeOffset="4001">5815 240 8284,'0'14'81,"0"3"1,0 5 162,0 5 1,0 14 0,3 0-1,1 10-32,4 5 0,6 11 1,-4 11-1,0 2-332,-1-1 0,6-6 0,-8 4 1,0-2-340,3-4 0,-8-13 0,6-10-1523,-6-9 1982,-2-17 0,0-13 0,0-9 0</inkml:trace>
  <inkml:trace contextRef="#ctx0" brushRef="#br0" timeOffset="4335">5510 567 8202,'-22'-10'312,"1"-2"0,11 0 1,10 4-69,12 6 1,10 2 0,7 0 0,5 2-141,0 6 1,9-3 0,-2 7 0,8 0-347,-1 0 1,-2 2 0,-2 8 0,-1 0-66,1 0 0,-3-1 1,-5 4-1,-7 1 61,-5 3 0,-2 8 1,-2-6-1,-3 3 333,-3 5 1,-9 2-1,0 0 1,-10-2 204,-10-3 1,3-9-1,-2 2 1,-3-5 290,-3-2 0,-1-10-151,-1-5 1,3-17 0,4-9 0,8-10-137,4-5 1,3-2-1,0-8 1,3 1-144,4-1 1,5 0 0,7 1 0,-2-1-415,-2 1 1,-1 9-1,8 5 1,0 5-652,0 2 1,0 10 0,-1 5 911,1 4 0,10-7 0,1-2 0</inkml:trace>
  <inkml:trace contextRef="#ctx0" brushRef="#br0" timeOffset="4602">6360 632 6565,'0'-10'759,"0"10"-546,0 12 0,0 15 0,2 4 0,3 3 61,2 5 0,3 2 0,-5 3 0,4-3 33,3-5 1,-4 3 0,6-8 0,1 1 143,-3-1 0,0-2 0,-5-9 106,8-6 1,-6-7 0,1-14-316,0-7 0,-8-13 0,5-4 0,-4-3-323,-3-5 0,0-2 0,0 0 0,0 2-755,0 3 0,0-1 1,0-4-1,0 2-2268,0 3 3104,9 10 0,-6-16 0,7 9 0</inkml:trace>
  <inkml:trace contextRef="#ctx0" brushRef="#br0" timeOffset="4901">6599 1024 8221,'0'22'-449,"3"-1"1,1 1-1,6-2 376,2-6 1,-5 3-1,8-7 402,2 2 1,2-7 0,5-1 0,3-8-147,2-11 0,0-4 0,-7-3 0,0-2 3,-1-5 1,1 5 0,-2-8 0,-4 3 30,-1 0 0,-10-7 0,5 4 0,-3 1-91,0-1 0,0-4 0,-9 7 0,-3 0-172,-2-2 1,-13 6 0,1-4-1,-8 5 266,1 2 1,-1 10 0,1 7 0,-3 10-119,2 10 1,3 7 0,2 7 0,3 7 120,4 5 0,5 3 0,10 2 0,0 2 73,0 3 1,5 0-1,7-8 1,15 1-585,12-1 0,2-2 0,14-7 0,1-10 288,0-7 0,12-12 0,9 5 0</inkml:trace>
  <inkml:trace contextRef="#ctx0" brushRef="#br0" timeOffset="5716">7492 741 8413,'0'22'-164,"2"-1"1,3 4-1,2 1 715,-2 3 1,5 3 0,0-6 0,-1 6 61,1 2 0,5-5 0,-6 5 1,1-3-106,0-4 1,4-10 0,-4-5-131,2-3 0,-5-4 0,5-12 1,0-8-261,0-4 1,-7-5 0,2-5 0,-2-8-287,3-4 1,-6 0-1,5 2 1,-2 6-878,2 1 1,-4 1-1,4 4 1,-2-2-2251,2 2 3295,-4 3 0,16 2 0,-7 1 0</inkml:trace>
  <inkml:trace contextRef="#ctx0" brushRef="#br0" timeOffset="5966">7993 806 9913,'-22'0'1267,"0"0"1,-2 3-554,-5 4 0,5 7 0,-8 15 0,3 5-551,0 0 0,3 5 0,9-8 0,5 1-472,2-1 1,3-2 0,7-7 1,0 0 1,9-3-1,6-4 1,4-8 13,3-5 1,0-2 0,0-2-1,-1-3-82,1-2 0,0 0 0,0 7-498,-1 0 0,1 0 50,0 0 1,0 0-1,0 0 823,-1 0 0,1 9 0,0 3 0</inkml:trace>
  <inkml:trace contextRef="#ctx0" brushRef="#br0" timeOffset="6167">8232 66 8225,'12'24'304,"-4"5"0,-6 7 48,-2 5 1,0 13 0,0 4 0,0 5-71,0 2 0,7 10 1,1 2-1,-4 3-21,-1 0 0,-3-3 0,0 6 0,0-6-1203,0-2 0,0-12 942,0-12 0,0-5 0,0-3 0</inkml:trace>
  <inkml:trace contextRef="#ctx0" brushRef="#br0" timeOffset="6486">8363 610 9126,'0'24'488,"0"5"0,0 5 1,0 10-1,2 2-134,6 5 0,-4-3 1,11 8-1,2-6-74,2-8 1,10-1-1,0-15 1,0-6-32,3-11 1,-8-6 0,5-3 0,-5-3-230,-2-4 0,-3-12 0,-2-13 0,-5-2 12,-2-4 0,5-3 1,-8-1-1,-2 4-478,-3 1 1,-2 4 0,0-6 0,0 3-931,0-3 1,0 7 0,0 3-1213,0 5 2588,0 2 0,10 10 0,2 3 0</inkml:trace>
  <inkml:trace contextRef="#ctx0" brushRef="#br0" timeOffset="6768">8733 741 8264,'-14'43'-341,"2"-2"0,-1-2 139,1-3 1,8 1 0,-4 4 0,6-5 652,2-7 1,0-5 0,2-4-1,6-3-201,6-3 1,5-9-1,3 2 1,0-7 51,0-7 0,0 2 0,-1-9 0,1-3-20,0-3 0,0-9 0,-1 0 0,1 0 3,0-2 1,-8 4 0,-1-7-1,-4 3-93,-4 4 1,0-4 0,0-1-1,2 1-135,-2-1 1,-3 3 0,-2 8 0,0-1-293,0 0 1,-9 3 108,-6 4 1,-4 8 0,-3 14-1,0 10 190,0 10 1,8 9 0,2 12 0,0 6 99,0 1 0,7-6 0,-3 2 0,8-5-656,8-3 1,4-2 0,12-4-1,5-8-653,7-5 1,5-12 0,3-5-1,2-7 1145,5-7 0,4-15 0,11-12 0</inkml:trace>
  <inkml:trace contextRef="#ctx0" brushRef="#br0" timeOffset="6967">9430 697 8264,'-22'-34'295,"-7"3"1,0 9 0,3 3 301,1 4 0,4-2 0,-1 10 0,0 2-368,0 3 1,10 11-1,2 6 1,3 4-87,0 3 1,0 10 0,7 1 0,2 4 2,5-1 0,5 0 1,8 8-1,-3-1 93,-3 1 0,1-8 1,7-2-1,-3 0-20,-5 0 0,3-7 0,-9 2 0,-4-5-26,-1-2 1,-13-1 0,-4 1-1,-6-3-632,-1-4 0,-4 2 0,-1-10 0,-3-2-3250,2-3 3689,-7 8 0,10 2 0,-7 10 0</inkml:trace>
  <inkml:trace contextRef="#ctx0" brushRef="#br0" timeOffset="7385">9974 1024 8121,'22'0'62,"0"0"1,0 0-1,2 0 217,5 0 0,7 0 0,13 0 0,4 0-273,3 0 1,-6 0-1,6 0 1,0 0-300,-1 0 0,-16 0 0,-3 0 0,-9 0-385,-5 0 1,-10-3 677,-5-4 0,-14-5 0,-5-10 0</inkml:trace>
  <inkml:trace contextRef="#ctx0" brushRef="#br0" timeOffset="7583">10018 697 8225,'-22'0'1070,"13"0"-427,9 0 0,16 0 0,16 0-133,2 0 0,5 0 0,11 0 0,6 0-504,0 0 0,7 0 0,-5 0 0,5 0-710,2 0 1,-7 0-1,-5 0 1,-4 0-83,-8 0 0,-12 0 786,0 0 0,-15 0 0,-4 0 0</inkml:trace>
  <inkml:trace contextRef="#ctx0" brushRef="#br0" timeOffset="8002">10628 479 8349,'-22'0'1193,"0"0"-1013,0 0 0,10 3 0,5 4 0,5 8 263,2 4 1,0 3 0,0 0-165,0-1 0,0 1 0,0 0-195,0 0 1,7-8-136,0 1 0,8-13 0,-6 1 0,1-11-76,0-4 1,4-2-1,-4-11 1,0-1-44,-1-3 0,1 0 0,-5 7 1,4 0-239,4 0 1,-6 1 0,5-1 0,0 0-222,0 0 0,-5 8 1,8 2 543,2 2 1,-5 5 0,0 12 0,0 8 209,0 4 0,3 10 0,4 3 0,-2 2 153,-2 4 1,-1 1 0,8 0-1,2-3 213,5 3 1,-5-8 0,3-2 0,-8-4 106,-4-4 0,-10 1 1,2 0-364,-5 0 0,-7-8 1,-9 1-1,-15 2 72,-10 2 1,-7 3 0,-2 2-1,-5 5 26,-3 7 1,5 3 0,-5 0-1,6-3-888,8 3 0,9-5 0,13-1 555,6-1 0,4-3 0,10-7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53:24.6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196 414 8198,'-12'-22'863,"0"10"-626,5 5 1,4 7-1,-4 7 1,5 8 197,2 4 0,0 13 0,2 6 0,3 8-125,2 5 0,10 9 1,-5 1-1,3 9-330,-1 10 0,-6-3 1,4 1-1,0-1-472,0 1 0,-5-11 0,5-1 0,-2-13-1694,-5-7 2186,-3-12 0,8-3 0,2-9 0</inkml:trace>
  <inkml:trace contextRef="#ctx0" brushRef="#br0" timeOffset="417">87 196 8198,'22'-41'-65,"0"2"1,0 6 211,0 1 0,7 5 1,2 13-1,1 7 167,-1 4 1,0 3-1,-4 3 1,2 4-117,-2 7 1,-10 8 0,-5 7-1,-3 8-53,-4 4 0,-2 10 1,-6-1-1,-6 1 23,-13 2 1,-2-4 0,-10 6 0,0-1-116,0-6 0,0-2 0,-5-5 0,5-5-198,3-6 0,2-1 0,7-8-310,0-9 1,10-2 192,5-10 1,29-5 0,9-14 203,6 4 1,1-2 0,6 10-1,-3 2 3,-5 3 0,3 2 0,-8 2 0,1 6 16,-1 6 1,-9 8 0,-10 5 0,-2 4 956,-5 3 0,-3 2 1,-4 8-1,-5-3-145,-8-5 1,-12 3 0,-4-8 0,-1 1-538,1-1 1,-8-2-1,5-7 1,-2-3-356,0-4 1,7 2-1,-5-10 1,2-2-1741,6-3 1,2-2-1544,2 0 3402,10-9 0,-8-3 0,8-10 0</inkml:trace>
  <inkml:trace contextRef="#ctx0" brushRef="#br0" timeOffset="597">697 1024 8229,'0'22'211,"0"-1"0,0 1 0,0 0 1,3 2 416,4 5 1,-5-2-1,6 9 1,-4 3-462,4 2 0,-6 0 0,8-2 0,-3-5-862,0-3 0,1 5 0,-8-7 0,2-4 695,5-8 0,-4 2 0,6-7 0</inkml:trace>
  <inkml:trace contextRef="#ctx0" brushRef="#br0" timeOffset="714">719 784 8229,'7'-43'-21,"0"2"1,1 4-97,1 8 0,-4 5 0,10 5-345,2 4 462,2 5 0,3 20 0,0 2 0</inkml:trace>
  <inkml:trace contextRef="#ctx0" brushRef="#br0" timeOffset="1033">1285 937 8207,'-31'14'0,"-3"1"417,0 2 0,-5 2 1,8 3-1,-3 2 922,-5 5 0,0-2 1,3 7-1,7-3-859,5-4 1,12 4-1,5-2-701,4-2 1,6-13 0,4-7-1,10-4-257,9-3 0,1-3 0,7-4 0,0-7-266,0-6 0,-8-1 0,6-1 0,-3 0 465,0 0 0,-3 0 0,-9 3 0,-2 2 999,2 3 0,2 6-251,3-6 1,-8 11-1,-1 6-312,-4 16 0,-2 5 0,-7 10 0,3 0-1136,4 0 1,-4 2 0,4 5 978,-5-4 0,8 4 0,2-7 0</inkml:trace>
  <inkml:trace contextRef="#ctx0" brushRef="#br0" timeOffset="1316">1677 806 8207,'-22'-36'70,"1"2"1,-1 2 355,0 6 0,0 11 0,0 8 246,1 5 1,6 6 0,3 9 0,2 11-534,6 7 0,1 5 1,3 8-1,0 0 16,0-1 0,3 1 0,4 2 0,7 2-176,6 3 0,1 2 1,4-5-1,1 3 360,3-2 0,0-3 0,-7-3 0,0-2 99,0-4 1,-10-6 0,-5-9-1,-7-3 57,-7-4 1,-13 2-1,-11-10 1,-5-2-654,-10-3 0,0-9 0,-12-3 0,0-2-792,2-5 1,10-2 0,12 0 949,3 4 0,-8-14 0,5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2:04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306 187 8267,'0'-22'759,"0"0"487,0 1 1,0 6-425,0 1 0,-3 9-635,-4-2 1,-5 14-1,-10 7 1,0 8-249,0 7 0,-7 5 1,0 12-1,3 2-435,2 3 1,2 0 0,2-7 0,3-1 59,3 1 1,7-11 0,-5-3 0,2-6-2466,5-3 2901,3-8 0,2-4 0,9-28 0,3-5 0</inkml:trace>
  <inkml:trace contextRef="#ctx0" brushRef="#br0" timeOffset="183">22 56 8267,'0'-21'-592,"0"6"2643,0 0-1445,0 11 1,3 4 0,4 17 0,8 7-128,4 5 1,5 10-1,5-3 1,5 5-134,0 3 0,7-1 0,-5-2 0,6-2-665,1-3 0,-2-2 1,-2 2-1,-5-7-1841,-3-4 2160,-2-4 0,3 11 0,2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4:21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763 622 8147,'0'-65'100,"0"0"1,-2-1 0,-6 3 0,-6 5 147,-6 7 1,-4 8 0,-2 9 0,-6 10-204,-2 7 0,5 12 0,-7 0 0,0 10 14,2 10 0,0 14 0,7 9 1,-2 11-76,3 9 1,1 7 0,4 10-1,-1 12-44,10-38 0,2 1 0,3 3 0,2 1 0,1 0 0,1 1 0,1-2 0,1 0 54,1-2 0,0 0 0,1 3 0,1 1 1,1-3-1,1 0 0,2 0 0,3 0 138,10 40 1,3-5 0,-1-17 0,1-7 321,0-10 0,-10-9 0,-5-8 46,-4-7 0,-13-12 0,-4-5 0,-8-2-194,-7-5 0,2-3 0,-9-2 0,0-2-662,2-6 1,-5 3 0,10-9 0,2-1-741,3 3 0,10-5 0,2 8 1096,2-3 0,-7 7 0,5-5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4:20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1 8461,'-21'10'481,"1"2"0,3 9 0,3 4-306,-3 4 1,-3 4 0,-1 13 0,1 5-37,6 7 1,-6 8 0,8 4 0,0 5-121,5 2 1,5-7 0,2 1 0,0-11-46,0-9 0,16-15 0,9-9 0,4-10 282,2-10 1,8-5 0,0-2-1,7-2 22,4-5 1,8-3-1,-4-7 1,-1 3-382,0-3 1,8-3-1,-6 1 1,3 2-510,0 3 0,-16 1 0,1-1 0,-4 4-1053,-5 1 1665,-3 6 0,-19-7 0,-2 10 0</inkml:trace>
  <inkml:trace contextRef="#ctx0" brushRef="#br0" timeOffset="433">589 523 6553,'2'-12'1092,"5"5"1,-2 12 0,10 2 0,4 0-956,8 3 1,-3-7 0,7 4-1,-2-2-73,0 2 0,10-5 0,-5 6 0,2-6-86,0-2 0,-9 2 0,2 3 0,-5 3 136,-2-4 0,0-1 1,-3-1 88,-4 5 1,-6 6 0,-11 8 0,-5 1 8,-8 0 0,-4 0 0,-5 2 0,-5 5-105,-8 7 0,3-2 0,1 0 0,-1 0-794,0 0 1,12-8 0,-2 3-2879,4-4 3565,6-13 0,14 7 0,0-7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4:42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567 749 8546,'-22'0'639,"0"0"1,0 0 0,3 2 0,2 5-428,3 8 0,-1 11 0,-7 3 0,1 0-197,-1 3 0,0-5 1,3 6-1,2 1-421,2 0 1,3-5 0,-5 5-1,5-2-306,2-6 1,-4-9 0,7-2-1,-1-1 712,-1-2 0,-3-2 0,-10-10 0</inkml:trace>
  <inkml:trace contextRef="#ctx0" brushRef="#br0" timeOffset="167">1 770 7989,'7'-14'156,"0"-1"1,10 11 0,0-4 320,10 6 1,-1 4 0,10 6 0,3 6-124,2 5 1,13 6-1,1 4 1,1 4-226,-5 1 0,2 7 1,-2-4-1,-3 4-1066,-2 2 0,-2-9 937,-1-5 0,1-4 0,-1-4 0</inkml:trace>
  <inkml:trace contextRef="#ctx0" brushRef="#br0" timeOffset="617">1481 901 8232,'0'22'-73,"0"0"1,0 2 0,0 5 0,0 7 79,0 5 1,3 12 0,2 8 0,2 9 229,-2 10 0,4 7 0,1 7 0,-5-43 0,0 0-642,0 3 1,-1-1-1,4 36 1,-6-12 404,5-14 0,-4-9 0,6-11 0</inkml:trace>
  <inkml:trace contextRef="#ctx0" brushRef="#br0" timeOffset="867">1351 661 8232,'21'-14'0,"4"2"-193,4 2 1,2 3 0,8 7-1,0 0 670,7 0 0,-3 2 1,5 6-1,-6 4-184,-6 0 1,-17 14 0,1-4 0,-8 5-172,-7 4 1,-15 3 0,-12 7 0,-12-2-106,-7-3 1,-5-7-1,-2 5 1,-5-2-358,-3-6 1,7-4 0,-1-7-1,4-8-820,2-5 1,8 6 1159,0-1 0,9 0 0,-5-7 0</inkml:trace>
  <inkml:trace contextRef="#ctx0" brushRef="#br0" timeOffset="1100">2440 553 8223,'-10'24'-51,"-5"5"1,-2-3 0,0 8-1,3 0 111,-3 0 1,-2 2 0,-3 8 0,0-1-202,0 1 1,3-3 0,2-2 0,2-5-1102,-1-3 1242,6-11 0,-9-1 0,6-7 0</inkml:trace>
  <inkml:trace contextRef="#ctx0" brushRef="#br0" timeOffset="1250">2113 661 8223,'22'22'-78,"-1"0"0,8 2 1,0 3-1,-2 2-136,-3-2 0,5-3 1,3 0-1,-1 3 214,1 2 0,6 0 0,-4-8 0</inkml:trace>
  <inkml:trace contextRef="#ctx0" brushRef="#br0" timeOffset="1516">2265 313 8223,'-43'10'27,"-1"-5"0,3 9 1,2 3 113,3 2 0,9 6 0,-2 4 1,8 7-39,6 5 0,-2 3 1,10-1-1,2 3 27,3 5 0,4 2 0,5 8 0,8-3-185,4 2 1,5 1 0,3-1 0,4-4-430,3-3 0,3-5 1,6-14-1,1-12 484,-1-12 0,11-8 0,1-2 0</inkml:trace>
  <inkml:trace contextRef="#ctx0" brushRef="#br0" timeOffset="1716">2744 422 8223,'3'65'0,"4"1"-170,8-1 1,-3 8 0,0-1-1,-3-2 442,-4-2 1,-2 0 0,-6 2-1,-4 0-301,-7-7 0,-8-7 1,-5-15-1,-2-5 29,2-7 0,-6-5 0,-1-2 0</inkml:trace>
  <inkml:trace contextRef="#ctx0" brushRef="#br0" timeOffset="2298">3594 466 8178,'-25'0'135,"-4"0"1,5-3-1,-7-2 1,2-2 289,0 2 0,-3 12 0,6 8 0,-3 7-287,2 7 0,3-3 1,2 8-1,3 0 18,4 0 0,-2 2 0,10 8 1,2-3-271,3-5 1,4 3 0,5-8-1,8-2-164,4-4 0,5-1 0,3-17 1,2-2 66,-2-3 0,4-11 1,-2-8-1,-2-10 75,-3-9 0,-2-5 1,0-3-1,-3 1 112,-5-1 1,3-2-1,-9-2 1,-1-3 31,3 2 0,-8-4 0,5 2 1,-4 1-93,-3-4 0,0 8 0,-3-7 0,-2 2-191,-2 1 0,0 8 0,4 13 310,-4 5 0,5 17 0,-5 14 193,4 20 1,3 14 0,0 10-1,0 7 101,0 5 0,0 2 0,0 0 1,3 1-180,4-1 1,-5 0-1,8-2 1,-3-5-439,0-7 0,8-5 0,-5-5 0,2-4 288,5-8 0,2-5 0,3-2 0</inkml:trace>
  <inkml:trace contextRef="#ctx0" brushRef="#br0" timeOffset="2498">4073 335 8178,'-22'10'376,"3"2"0,2 9 0,2 4-150,-2 4 0,5 5 0,-2 9 0,-1 3-140,3 5 1,-5-5-1,7 7 1,1-2-396,-1 0 0,0-1 0,5-8 0,-2-6-1835,2-7 2144,3-5 0,2-21 0,0-6 0</inkml:trace>
  <inkml:trace contextRef="#ctx0" brushRef="#br0" timeOffset="2648">3790 509 8187,'21'0'229,"1"10"1,0 4-1,2 6 262,5 1 0,12 11 0,13 4 0,1 5-273,6 3 1,-1-1-1,1 1 1,-6-3-219,-1-5 0,-4 5 0,-6-7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20:34:20.5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371 976 8496,'0'-22'81,"0"0"131,0 0 0,-3 8 214,-4-1 1,5 13-1,-6 2 1,3 14 78,-2 13 0,5 7 0,-6 9 0,6 3-66,2 5 0,7 0 0,1 12 1,-1 5-413,3-1 0,-6 4 0,8-1 0,1 5-783,-1 2 1,-5-14 0,5-2 0,-2-11-794,-5-8 1,-3-13 1548,-2 0 0,0-15 0,0-4 0</inkml:trace>
  <inkml:trace contextRef="#ctx0" brushRef="#br0" timeOffset="284">0 714 8407,'0'-21'0,"0"-1"81,0 0 1,3 3 0,4 2-1,8 5 497,4 2 0,5 3 0,5 7 0,8 2-304,4 5 1,12 8 0,5 11-1,5 6-73,2 2 1,-9 2 0,-8 8 0,-7 2-131,-4 4 1,-18-4-1,0 5 1,-7-5-244,-7-2 0,-12-10 0,-10-5 0,-7-5-17,-5-2 0,-10-10 0,3-5 0,-5-5-265,-3-2 0,8 0 0,0-2 0,-1-5-26,3-8 0,3-11 1,12-6-1,2-2-47,2-4 0,10-11 0,-2-4 527,5-3 0,11-2 0,3-7 0</inkml:trace>
  <inkml:trace contextRef="#ctx0" brushRef="#br0" timeOffset="750">697 823 8469,'8'37'-244,"-1"-1"1,2-2-1,-4 4 1,3-4 625,-4-2 0,-1 4 0,-3-7 0,0-2-208,0-3 1,0-2 0,-3-3-122,-4-4 0,-5-6-22,-10-9 1,10-12 0,5-10-1,4-9-81,3-3 1,0-7 0,0 5-1,0-6-66,0-1 1,3-1 0,2 1-1,4 2-87,4 4 1,-1-1-1,5 9 1,-3 2-68,3 3 0,-5 9 0,3 3 0,2 2 108,2 6 0,3 4 0,-1 7 0,-1 7 168,-6 6 1,6 2 0,-8-1 0,2 1 174,1 0 1,-10 7 0,2 0 0,-2 0 145,2 2 1,-5-4-1,6 7 1,-6 0 60,-2 0 0,0 2 1,0 5-1,0-2 59,0-3 1,0-2 0,0 2 0,0-4 22,0-1 1,0-14-1,3 2-60,4-6 1,5-16-1,12-14 1,3-9-369,2-11 1,2-6 0,-7-8-1,3-7-221,0-5 0,-18 7 0,6 3 0,-10 2 51,-5 0 1,0 8 0,-5 7 0,-7-1-255,-10 3 0,-12 13 1,3 13-1,-3 6-342,-5 2 0,8 5 1,2 7-1,4 12-1501,4 8 2225,-1 4 0,-10 17 0,-2 3 0</inkml:trace>
  <inkml:trace contextRef="#ctx0" brushRef="#br0" timeOffset="1701">1394 279 6553,'0'7'648,"0"15"1,7 17 0,3 9 0,2 5-273,5 3 1,-5 9 0,0 10 0,0 3-170,0 4 0,-4-10 0,4-4 0,-2-10-89,-6-4 0,-1-11 0,-3-9 1,0-3-6,0-4 0,0-10 1,-3-5-303,-4-2 0,-3-5 0,-7-10 0,3-5-16,-3-2 0,5-3 0,-3-9 0,1-2 60,2-3 0,2-3 1,10 6-1,0-6 3,0-2 1,0 8 0,3-3 0,4 4 101,7 4 1,6-1-1,1 2 1,1 6 215,0 7 0,0 4 0,2 3 0,5 0 168,7 0 1,-4 17 0,-1 5 0,-2 5 9,0 4 1,0 0-1,-7 8 1,0-5-192,0-2 0,-10-1 0,-5-4 0,-7 2-162,-7-3 1,-5-4 0,-13-5 0,-1-5-63,-3-2 1,-10-3-1,3-7 1,-5 0-218,-3 0 1,8 0 0,0 0 0,-1 0-316,3 0 1,-4-7-1,11-3 1,5 0-623,5 1 0,12-1 1215,-2 3 0,-5-5 0,0-10 0</inkml:trace>
  <inkml:trace contextRef="#ctx0" brushRef="#br0" timeOffset="2034">2156 976 8391,'8'-29'11,"-1"0"728,-2 2 0,-5 5 29,-8 8 1,-11 4 0,-15 12 0,-2 6 55,-3 6 1,-7 8-1,10 5 1,-5 4-733,-3 3 0,10 0 0,5 5 1,5-6-229,2-1 0,10 4 0,3-7 0,1-2-339,1-3 0,7-10 1,12-1-1,5-4-187,7-4 0,13-12 0,-1-5 0,3-3 384,-3 1 1,5-1-1,-5-7 1,3 1 284,-3-1 1,-4 3 0,-10 4-1,-1 5 104,1 1 1,0 6 0,0-4-318,-1 5 1,-6 4-1,-3 5-327,-2 8 1,-3 4 0,-7 3 0,0 0-1236,0-1 1768,0 1 0,-10 0 0,-2 0 0</inkml:trace>
  <inkml:trace contextRef="#ctx0" brushRef="#br0" timeOffset="2517">2483 192 8325,'0'-22'587,"7"7"-405,0 1 1,1 19 0,-6 2 0,3 12 24,2 10 1,0 13 0,-7 11 0,0 2-69,0 6 1,3 2 0,2 2 0,2 0-170,-2 1 1,-3 6 0,-2-1 0,0-6-151,0-5 0,0-14 0,0 0 0,-2-9 28,-5-6 1,2-12 0,-10-11-105,-2-6 0,5-2 0,0-2 0,2-6 34,6-6 0,1-5 0,3-3 0,0 0 278,0 0 1,0 0-1,3 1 77,4-1 1,5 3 0,10 2 0,-1 4 118,1 4 0,0 2 1,0 7-1,0 0 435,-1 0 1,1 0 0,0 2-73,0 5 1,-3 5 0,-4 10-365,-8 0 1,-5 2 0,-4 3 0,-8 2-243,-12-3 1,-2-1-1,-10-4 1,0-1-335,1-6 1,-1 6 0,-5-6 0,5 3-222,3-2 0,-6 1 1,8-8-1,3-1-2265,2 3 2811,2-8 0,0-2 0,0-12 0</inkml:trace>
  <inkml:trace contextRef="#ctx0" brushRef="#br0" timeOffset="2685">2831 910 8334,'22'-2'2,"0"-5"0,-8 4 1,1-4-1,2 5 206,2 2 1,-4 2-1,-1 5 1,1 8 59,-3 4 0,5 5 1,-7 3-1,-1 2-27,1-2 1,0 4-1,-6-2 1,4-2-391,-4-3 1,-1-2 148,-3-1 0,10 1 0,2 0 0</inkml:trace>
  <inkml:trace contextRef="#ctx0" brushRef="#br0" timeOffset="2850">3006 540 8285,'-22'-10'751,"0"1"-1452,0-6 309,10 6 0,2 18 0,13 6 392,4 4 0,-4 13 0,6 1 0</inkml:trace>
  <inkml:trace contextRef="#ctx0" brushRef="#br0" timeOffset="3251">3180 1150 8391,'0'14'794,"0"1"0,2-10 0,5 0-289,8-10 0,7-7 0,4-10 0,6-2-313,2-5 0,0-5 1,4-10-1,-1-2-655,1-5 0,1 3 0,0-10 0,-5-3-77,-3-1 1,-9-4-1,-10 3 1,-2 3 6,-6 2 0,-4 2 0,-4-4 0,-6 4 244,-2 3 0,-5 2 1,-10 7-1,-2 3 601,3 5 1,1 7 0,4 14 0,-1 11 188,0 8 1,-7 18-1,0 14 1,5 8-128,7 7 1,0 4-1,7 13 1,1 2-133,-1 3 1,3 2 0,7-2 0,2 4-237,5 0 0,-2 6 1,12-13-1,5-5-333,5-4 1,11-20 0,-1 0 0,6-7-30,8-8 0,-5-11 1,5-8-1,-8-4-174,-6-3 0,1-10 0,-9-5 1,-5-4 529,-7-3 0,3 1 0,-8-11 0,10-2 0</inkml:trace>
  <inkml:trace contextRef="#ctx0" brushRef="#br0" timeOffset="3401">3855 845 8301,'-3'-12'1196,"-4"5"1,5 7-762,-6 7 1,6 5-1,2 10 1,0 0-248,0-1 1,0 8-1,0 0 1,2-2-466,6-3 1,-3-2-1,7 0 1,-3 0-1965,-4-1 2241,7 1 0,0 0 0,10 0 0</inkml:trace>
  <inkml:trace contextRef="#ctx0" brushRef="#br0" timeOffset="3550">3920 431 8313,'-2'-19'172,"-5"4"0,4-4-436,-4 4 264,4 6 0,3 9 0,0 12 0</inkml:trace>
  <inkml:trace contextRef="#ctx0" brushRef="#br0" timeOffset="3851">4225 257 8665,'-12'10'607,"2"2"0,10 12 1,0 5 47,0 7 0,0 13 1,0 6-1,0 6-512,0 7 0,0 11 0,0 1 0,0 3-571,0-4 1,0 4-1,0-13 428,0-7 0,0 2 0,0-9 0</inkml:trace>
  <inkml:trace contextRef="#ctx0" brushRef="#br0" timeOffset="4066">3920 714 8307,'12'-21'277,"-2"-1"0,-8 0 1,6 3 317,6 4 0,6-2 0,1 8 0,3-1-156,6 0 0,3 3 0,11 7 0,0 0-216,-1 0 0,8 0 0,0 0 0,-3 2-513,-2 6 0,-2 4 0,-1 9 0,-2 1 290,-4 0 0,-6 0 0,-9 0 0</inkml:trace>
  <inkml:trace contextRef="#ctx0" brushRef="#br0" timeOffset="4764">4661 714 7909,'-10'-12'-713,"7"3"1,-9 9 205,5 0 734,5 0 203,-8 0 0,8 0 395,-6 0 45,6 0 23,-8 0-317,10 0 0,0 2 273,0 5-311,0-4 1,0 9-181,0-5 0,0-2 0,0 9-397,0 3 0,10-5 0,4 3-622,6 2 1,2-5 0,-1 0 0,1 0-1147,0 0 0,2-7 1807,5 2 0,-5 5 0,8 1 0</inkml:trace>
  <inkml:trace contextRef="#ctx0" brushRef="#br0" timeOffset="4982">4944 540 8278,'-15'0'207,"3"3"0,0 1 306,0 4 1,5 16 0,-8 0 0,-2 10 74,-2 12 1,-10 7 0,0 15 0,0 7-210,-3 12 0,1 7 0,12-42 0,-1 0 0,2-1 0,0 0-64,-2 1 0,1 0 0,3-3 0,1-1 0,-14 41 0,4-14-360,4-17 1,6-12-817,1-9 0,9-18 861,-3-19 0,16-19 0,4-15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4:59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1002 8386,'-10'-12'62,"-4"5"1,1 4 0,-1 3 410,-3 0 0,-5 10 0,-4 7 0,-3 9-201,2 11 0,3 4 0,2 2 1,0 3-189,0 5 0,1-5 1,-1 5-1,0-5-382,0-2 1,8-8 0,2-2-1007,2-3 1,3-9-620,7-8 1923,0-9 0,0-14 0,0-16 0</inkml:trace>
  <inkml:trace contextRef="#ctx0" brushRef="#br0" timeOffset="184">1 980 8779,'14'0'822,"1"0"1,2 3-57,2 4 0,5 12 0,5 13 0,8 2-154,4 4 1,9 3-1,4 3 1,-1 2-712,0 5 0,8-8 0,-6 3 0,1-9-2048,-5-6 2147,-5-2 0,-3 3 0,1 1 0</inkml:trace>
  <inkml:trace contextRef="#ctx0" brushRef="#br0" timeOffset="713">1133 0 8391,'-41'0'-129,"5"0"1,2 10 0,7 4 0,-2 6 387,3 2 0,-6 19 0,1 10 0,-1 11 71,1 11 1,2 14 0,17-36 0,2 2 0,-1 3 0,0 2-154,0 3 1,0 1 0,4 3 0,2 1 0,1 2 0,1 2 0,1 2 0,2 1-165,-2 2 0,4 0 0,4 2 0,4-1 0,1-6 0,3-3 0,1-9 0,4-4-269,2-7 0,4-5 0,28 24 0,15-18 1,4-12-415,8-14 0,7-10 1,5-12 669,2 0 0,-43-3 0,0-1 0,43-3 0,-2 2 0,-2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5:01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937 45 8386,'12'-10'-22,"5"5"1,-7-7 161,2 2 0,-5 3 1,5 9-1,0 8 128,1 12 1,-1 12-1,5 19 1,-3 15-129,3 16 1,-7-35-1,-1 2 1,2 6-1,0 2 1,-1 4-1,0 2-25,-3 6 0,0 1 1,-1 0-1,-2 1 1,-4 8-1,-3 2 1,0 1-1,-1-1-336,-1 5 0,-4-1 0,-9-2 1,-6-1-1,-2-3 0,-6-2 0,-4-1 1,-5-1 88,-3-1 0,-4 0 1,-4-1-1,-3-2 0,-1-2 1,-1-2-1,2-4 0,1-2 11,1-2 0,2-1 0,6-6 0,0-1 1,1-6-1,1 0 121,4-2 0,3-1 0,6-2 0,2-1 0,-23 36 0,5-4 0,3-1 0</inkml:trace>
  <inkml:trace contextRef="#ctx0" brushRef="#br0" timeOffset="815">2091 1373 7968,'12'-24'-65,"-4"-5"1,-6 4 0,-2-4 0,0 5 872,0 2 1,0 1 0,-2 1-576,-6 6 0,-11 4 0,-12 10 1,-1 0 139,1 0 1,-8 12 0,3 8-1,-5 11-110,-3 10 1,8 0 0,2 15-1,2 0-320,6-1 0,2 1 0,4 2 1,6-7-166,6-5 0,6-5 0,2-5 0,5-9-30,9-10 1,1-8 0,16-13 0,1-11 1,4-14 0,5-12 1,3-10-1,-3-7-96,-5-5 0,5-2 0,-7-1 0,0-1 160,-5-6 0,-12 5 1,-5-4-1,-2 2 169,-5-3 0,4 13 0,-1-3 0,-4 7-125,-1 8 1,-6 2-1,-1 4 1,-4 6 56,4 7 315,1 15 0,3 23 0,-2 20 0,-3 15 77,-2 14 1,-1 2-1,8 18 1,0-3-20,0-5 0,0 5 0,0-2 0,0-1-158,0 3 0,0-14 1,3 2-1,2-8-466,2-6 1,3-6-1,-6-6 1,4-8-805,-4-5 0,9-5 1140,1-4 0,-4-15 0,-1-12 0</inkml:trace>
  <inkml:trace contextRef="#ctx0" brushRef="#br0" timeOffset="982">2505 1068 8271,'0'-22'0,"0"0"1581,0 1-1168,0 9 1,0 4 0,0 18 0,-2 12-196,-6 12 1,4 7 0,-9 2 0,1 1-306,0-1 0,7 1 1,-4 0-1,1 2-519,1 4 0,-7-4 0,6 3 1,4-11 605,1-9 0,-6-4 0,-4-4 0</inkml:trace>
  <inkml:trace contextRef="#ctx0" brushRef="#br0" timeOffset="1134">2287 1068 7802,'15'22'0,"-1"0"15,3-1 0,-2 1 0,4 2 0,5 5 624,1 8 0,8 4 0,4 2 0,4 1-808,2-1 1,1 1 0,0-3 168,-1-5 0,1 6 0,-1-9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15:04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131 349 8077,'-22'-10'1058,"10"-2"0,5 0 0,14 5 0,10 4-743,10 3 0,7 0 0,9 0 1,3 0-302,5 0 1,-3 3 0,8 1 0,-3 4-527,-4-4 1,-3 6-1,-3-3 1,-2-2-1410,-4-2 0,-8-1 1921,-15 5 0,6-4 0,-8 6 0</inkml:trace>
  <inkml:trace contextRef="#ctx0" brushRef="#br0" timeOffset="233">676 66 8077,'21'0'55,"-6"0"1,-3-3 0,0-2 749,0-2-604,-7 0 1,-7 7-1,-18 0 1,-9 0 142,-5 0 0,-2 0 0,-10-3 1,-5-1-118,-7-4 1,2 1-1,1 7 1,2 0-324,4 0 1,3-7 0,3 0 0,2 2-1923,4 2 2018,-4 3 0,17 0 0,-8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0:19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110 272 8325,'2'-22'80,"6"0"1,-6-2 0,5-3 0,-4-2 387,-3 3 0,0 1 1,0 4 333,0-1 1,0 0-495,0 0 0,0 13 0,-3 9-285,-4 12 1,-3 17-1,-7 7 1,3 5-113,-3 3 1,0 9 0,0 5 0,5 5-97,2 2 0,3-7 1,7-2-1,0-5 27,0-10 0,2 0 1,6-14 365,6-8 1,8-12 0,5-21 0,2-15-100,-3-10 0,-2-4 1,-2-3-1,0 0-137,0 2 1,-10-2 0,-5 17-1,-7 2-210,-7 3 1,-5 2-1,-10 1 1,0 1-834,0 6 0,1 2 1071,-1 4 0,-10-4 0,-1-9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0:21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153 240 8194,'12'0'1225,"-3"-10"-639,-9-4 0,-2 4-444,-5 3 1,2 4 0,-10 3-117,-2 0 1,-2 12 0,0 8 0,2 9-14,2 5 1,3 2 0,-5 8-1,5-1-218,2 1 0,3-3 0,7-5 0,3-7 366,4-5 0,5-4 0,12-6 0,3-9 365,2-10 0,2-9 0,-2-15 1,5-8-20,0-4 1,-3-5-1,-11-2 1,-3-3-324,-3 3 1,-9 2 0,2 5 0,-7 2-97,-7 3 1,-5 9 0,-10-2 0,0 7-309,1 8 1,-1-3-1,0 9 1,0 4-989,1 1 0,6 3-443,1 0 1,9 10 1103,-3 4 1,8 3 0,8 0 0,6-5 335,6-2 1,-6-3-1,1-7 1,2 3 208,2 4 0,3-5 1,-1 6 323,1-6 0,0-2 1,0-2 382,0-6 1,-8 6 0,-2-8 1836,-2 1-507,7 6-1727,-15-7 1,8 13 0,-10 4 0,-3 8-142,-4 4 1,2 5 0,-7 5 0,3 8-251,4 4 1,2 2 0,3 1-1,0-1-68,0 1 0,0-3 1,3-5-1,4-9 203,8-10 0,6-7 0,8-10 0,5-3 79,0-4 0,5-15 0,-8-14 0,1-5-195,-1-3 1,-4 1-1,-13-1 1,-6 0-132,-6 1 0,-4-1 0,-6 3 1,-6 5-146,-6 7 1,-4 5 0,-5 2-1,-7 3-195,-5 4 0,4 5 0,4 10 0,1 0 535,6 0 0,-8 10 0,0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1:42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1 8621,'-12'2'1250,"4"8"-443,6 11 1,-5 11-1,-1 11 1,4 3-475,1 5 1,3 5 0,0 9 0,0 1-590,0-1 1,0 5 0,0-2 0,0-8-654,0-4 0,7-13 1,1-6 908,-4 1 0,-1-6 0,-3-1 0</inkml:trace>
  <inkml:trace contextRef="#ctx0" brushRef="#br0" timeOffset="182">1 1111 9074,'2'-14'2274,"5"2"-1989,8 2 1,7-5-1,9 6 1,13-3-279,11-5 0,18 5 0,7-1 1,2 4-226,-2 4 0,0 2 1,-15 6-1,-9 4-1352,-8 8 0,-16 6 1570,-11 8 0,-9 5 0,-12 10 0</inkml:trace>
  <inkml:trace contextRef="#ctx0" brushRef="#br0" timeOffset="484">262 1568 8174,'-15'0'573,"1"0"1,9-2-565,-2-5 1,17-5-1,9-10 1,10 3 184,5 4 0,2-4 0,8 4 0,-1-4-24,1-3 0,4 10 1,-2 5-1,-7 4-145,-5 3 1,-5 0 0,-7 0-1,-3 5 34,-5 10 0,-6 2 0,-16 19 0,-6 5-55,-5 7 1,-13 1-1,-4 9 1,-3 2 137,3 3 1,-5-5 0,7-2-1,0-3 44,5-4 0,7-20 0,8-8-58,6-1 1,8-11 0,10-4-19,12-10 1,2 1 0,12-11 0,3 1-315,2 1 1,3-6-1,-1 5 1,1-3-1325,-1 2 0,1-4 1528,-1 4 0,1-4 0,0-3 0</inkml:trace>
  <inkml:trace contextRef="#ctx0" brushRef="#br0" timeOffset="767">1503 1111 8250,'0'-22'368,"10"10"1,4 5 0,8 5 769,7 2 1,5-3 0,12-2-1,3-2-537,1 2 1,16 3-1,-6 2 1,1 0-538,2 0 0,-10 0 0,-5 0 1,-9 0-719,-10 0 654,-5 0 0,-2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1:47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957 1389 8275,'-7'-15'132,"-3"3"0,-2 3 140,-5 4 0,5 5 1,-2 9-1,-3 13 150,-3 12 0,-11 7 0,-3 5 0,0 5-317,5 7 0,-2 5 0,2 2 0,2-2-671,3-5 1,12-4-1,2-11-1866,0 1 2432,8-10 0,2-22 0,12-15 0</inkml:trace>
  <inkml:trace contextRef="#ctx0" brushRef="#br0" timeOffset="199">456 1258 7763,'3'22'342,"4"0"1,5 9 0,10 6 0,0 4 25,-1 2 0,11 1 0,4-1 0,3 3-302,-3 5 1,5-5 0,-7 3 0,3-8-322,-1-5 0,-2-2 255,2 2 0,-5-4 0,-9-11 0</inkml:trace>
  <inkml:trace contextRef="#ctx0" brushRef="#br0" timeOffset="434">1153 1694 8856,'22'0'667,"0"0"1,2 0 0,5 0-370,7 0 1,5 0-1,3 0 1,0 0-514,-1 0 1,8 0-1,0 0 1,-5 0-1150,-8 0 1,-6 0 1363,-10 0 0,-1-10 0,1-2 0</inkml:trace>
  <inkml:trace contextRef="#ctx0" brushRef="#br0" timeOffset="632">1415 1302 8254,'-8'14'262,"1"1"1,0-8 0,7 10-1,0 5 188,0 4 1,0 13 0,0-3 0,2 8-259,5 7 0,3-5 0,7 7 0,-2-2-617,2 0 0,2-8 1,3-9-1,-1-2 425,1-6 0,0-11 0,0-6 0</inkml:trace>
  <inkml:trace contextRef="#ctx0" brushRef="#br0" timeOffset="816">1915 1041 8254,'0'21'0,"0"3"43,0 6 0,0-4 1,0 13-1,0 4 562,0 6 0,0 11 0,3-2 0,2 3-550,2-3 1,3 5 0,-6-8 0,6 1-689,2-5 0,-7-8 633,2-6 0,5 4 0,1-7 0</inkml:trace>
  <inkml:trace contextRef="#ctx0" brushRef="#br0" timeOffset="998">1545 2282 8217,'10'-12'-148,"-5"-5"0,9 7 1,3 0-65,3 1 0,11-6 0,8 6 0,7-1 409,4 0 1,11 3 0,-3 7-1,5 0-340,2 0 0,-2 0 1,-7 0 142,-13 0 0,1 10 0,-10 2 0</inkml:trace>
  <inkml:trace contextRef="#ctx0" brushRef="#br0" timeOffset="1283">1915 2500 8055,'12'-10'-119,"1"7"1,-9-6 724,4-1 0,1 8 66,-1-6 0,-4 6 0,9 4-344,-4 6 1,-1 4-1,-8 10 1,0-1-462,0 1 1,-10 10 0,-5 4 0,-4 5-219,-3 3 0,8-1 1,-1 1-1,-2-1-140,-2 1 0,7-8 0,4-2 318,6-3 1,7-11 0,7-15 100,10-10 0,12-17 0,-3-12 0,3-2-141,5-1 213,2 1 0,2-17 0,1-3 0</inkml:trace>
  <inkml:trace contextRef="#ctx0" brushRef="#br0" timeOffset="1582">565 975 8294,'-43'0'0,"-3"3"79,-5 4 0,12 7 0,-4 15 0,2 8 44,-1 4 1,-1 15-1,2 6 1,2 9-78,3-1 0,9 7 0,0 3 0,8 5 178,5 2 0,9 2 0,-3 6 1,8-45-1,0 1-131,3 2 1,2 1 0,4 1-1,4 1 1,3 1 0,4 0 0,1 0-1,1 0-211,3-4 0,1 0 1,5 2-1,4-1 0,3-4 1,3-1-1,2 2 0,1 0 118,3 0 0,1-1 0,-1-1 0,0-1 0,5 4 0,0 0 0,0 0 0,0 0 0</inkml:trace>
  <inkml:trace contextRef="#ctx0" brushRef="#br0" timeOffset="1832">2634 583 8173,'22'37'0,"2"1"29,5 8 1,-5 10 0,8 19 0,-1 12 191,-12-38 1,-2 1-1,0 6 1,-2 2-1,-1 1 1,-2 0-1,-2 2 1,-3-1-137,-2 3 1,-2 0 0,-1 2 0,-2 1 0,0 0 0,-2 1 0,-2-1 0,-2-1-208,-4-4 0,-2-1 0,-2-1 0,-3 0 1,-3-3-1,-1-1 0,1-2 0,1-1-408,0-2 0,2-1 327,-10 26 1,-4-12-1,9-20 1</inkml:trace>
  <inkml:trace contextRef="#ctx0" brushRef="#br0" timeOffset="2381">3222 1890 8229,'22'0'-85,"0"0"0,-1-10 0,1-2 0,2-5 194,5-5 0,-2 3 0,9-15 1,1 0 278,-4 0 1,-1-2 0,-10-8-1,-1 1-286,1-1 0,-10 3 0,-4 3 1,-6 4 35,-2 2 0,-2-4 0,-6 7 0,-6 5-87,-6 7 1,-1 0 0,-1 10 11,0 2 0,0 2 1,3 6-1,2 4-133,2 7 1,8 6-1,-5 4 1,2 5 54,6 7 1,1-4 0,3-1 0,0-2 22,0 0 1,10 8 0,4-8 0,6-5-82,2-7 0,7 2 0,4-7 0,6 0-434,7-4 0,5-6 1,0-4-1,7-6 507,5-6 0,2-25 0,0-7 0</inkml:trace>
  <inkml:trace contextRef="#ctx0" brushRef="#br0" timeOffset="2593">3505 561 8242,'15'-2'-889,"-1"-3"1,1-4 1302,-3-4 0,14 9 0,-1-6 1,4 3-371,2-1 0,8 1 0,-1 7 1,8-2-45,5-6 0,10 6 0,-6-8 0</inkml:trace>
  <inkml:trace contextRef="#ctx0" brushRef="#br0" timeOffset="2897">4180 257 8242,'-7'-22'30,"0"0"146,2 0 0,2 0 0,6 1 235,4-1 1,5 7-1,10 3 1,0 3 1,-1 4 1,4-5-1,1 3 1,3 2-202,-2 3 0,-3 4 0,-2 5 0,0 8-110,-1 4 0,-1 5 1,-6 5-1,-6 8-26,-6 4 1,-4 12 0,-6 5 0,-6 3-788,-6-3 0,-1 2 0,-4-9 0,-1-3 520,-3-2 0,7-12 0,10-5 1,0-7 351,0-7 0,7-3 1,0-8-35,10 4 1,7-11 0,12-11 0,5-6-524,8-1 1,-4-1-1,4 0 1,1-2 395,4-5 0,11 5 0,2-8 0</inkml:trace>
  <inkml:trace contextRef="#ctx0" brushRef="#br0" timeOffset="3064">5138 17 8242,'-21'-12'-355,"-1"7"810,0 10 1,7 9 0,1 15 0,-3 8-179,-2 4 1,-3 10 0,0 2 0,0 5-451,1 10 0,6 7 0,1 9 0,-3-4-1082,-3-7 1255,8-15 0,-7-5 0,7-9 0</inkml:trace>
  <inkml:trace contextRef="#ctx0" brushRef="#br0" timeOffset="3249">4812 104 8487,'14'5'1163,"-2"7"0,0 12-633,0 8 1,5 14 0,12 14 0,10 10-466,10 10 1,6-2-1,-22-39 1,2-1 0,1 0-1,1-1-645,2-1 1,1-2 0,2-4-1,1-2 262,1-1 1,-1-3 0,35 12 0,-3-4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1:54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1109 8316,'2'-19'552,"5"4"0,6 5 0,11 10 0,5 0-815,7 0 0,5 0 0,5 0 0,3 0-487,1 0 1,11-2 749,-3-5 0,5 4 0,2-6 0</inkml:trace>
  <inkml:trace contextRef="#ctx0" brushRef="#br0" timeOffset="167">698 761 8276,'-22'-22'-653,"-10"0"1,-4 0 0,-5 3 1299,-3 4 1,-2 6 0,-4 9 0,-8 0-177,-5 0 1,7 0 0,5 0 0,5 0-584,3 0 0,9 0 0,5 0 112,5 0 0,11 0 0,4 0 0</inkml:trace>
  <inkml:trace contextRef="#ctx0" brushRef="#br0" timeOffset="399">1721 20 8170,'-22'-7'1453,"1"0"-962,-1 2 1,10 12-1,4 8 1,6 6-438,2 8 0,0 5 1,0 10-1,0-1 12,0 1 0,0 2 0,0 5 0,2 7-1541,6 5 1475,-6 2 0,27 10 0,-5 2 0</inkml:trace>
  <inkml:trace contextRef="#ctx0" brushRef="#br0" timeOffset="582">1351 1087 8152,'-24'0'1061,"-5"0"1,7-2-1,3-3-764,16-2 0,15-3 0,17 5 0,10-2-220,9 2 1,1 3 0,11 2 0,6 0 5,4 0 1,12 0 0,-5 0 0,1 2-84,-6 5 0,6 5 0,-1 10 0</inkml:trace>
  <inkml:trace contextRef="#ctx0" brushRef="#br0" timeOffset="868">1460 1544 8314,'9'-21'142,"6"-1"1,-3 3 0,3 2 0,2 5 302,2 2 0,3-5 0,-1 8 0,1 2-30,0 3 1,-10 4-1,-5 8 1,-4 12-207,-3 12 0,-3 7 1,-6 2-1,-11 3-7,-6 5 1,-6 5-1,6 9 1,-3 0-279,2 1 1,3-8-1,4-5 1,6-5-108,7-7 1,4-11-1,8-4 1,10-9 183,14-10 0,12-14 0,10-7 1,7-8 165,5-7 0,2-5 0,0-12 1,1-2-126,-1-3 1,0 0 0,-2 7-43,-5 1 0,5-1 0,-7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1:53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0 349 8487,'22'-21'-199,"0"-1"1,-3 0 0,-2 3 315,-2 4 1,6 5 0,11 10 0,-1 0 95,1 0 0,7 0 1,-3 3-1,5 4-40,2 8 0,1 16 0,0 13 1,-3 11-85,-5 8 1,3 15 0,-8 14 0,-15-38 0,0 3-93,0 5 0,-1 4 0,0 11 1,-3 3-1,-4 3 0,-2 1 0,-1 7 1,0 2-201,0 3 0,0 2 0,-4-31 0,-1 1 0,1 0 0,1 0 0,1 0 0,-1-1 0,0 0 0,-2 0 0,1 0 163,-1 33 0,0-2 0,0-4 0,0-1 1,0-1-1,0 0 0,0-3 0,2-2 145,2-3 0,-1-1 0,-2-4 1,1-3-1,2-14 0,1-3 0,-1-4 1,0-1 715,3 43 0,7-17 0,-6-13 0,-3-11 52,-3-12 0,5-15 0,1 0 0,-4-5-361,-1-2 0,-13-8 0,-7-2 0,-7-2-274,-5-5 0,-10-3 0,3-2 0,-8-2-143,-6-6 0,4-4 0,-8-9 0,4-1-336,-1 0 0,2 0 0,13 3 0,9 2-1056,11 2 1,-1 8 0,12-7-709,7-3 0,8 5 2005,12-3 0,9-9 0,3-10 0</inkml:trace>
  <inkml:trace contextRef="#ctx0" brushRef="#br0" timeOffset="351">1285 3093 8195,'-2'-41'577,"-6"5"0,4 4 222,-11 10 1,1 10-1,-8 10-378,0 14 0,0 7 1,-2 25-1,-3 7-211,-2 2 0,3 12 0,9-2 0,5 7-179,2 1 0,3-6 0,9-7 0,5-7 38,8-5 0,7-12 0,7-8 1,7-9 344,5-10 0,3-16 0,-1-13 0,1-14 41,-1-13 1,-1-14 0,-4-12 0,-4 0-503,-2 0 1,-3-4-1,-10 4 1,-4 2 2,-8 5 1,-14 0 0,-10 18 0,-10 4-669,-9 7 0,-13 0 0,1 8 0,7-1 712,9 1 0,-2 2 0,1 7 0</inkml:trace>
  <inkml:trace contextRef="#ctx0" brushRef="#br0" timeOffset="889">1285 284 8253,'-22'0'40,"1"0"0,-8-7 0,-1-1 0,4 4 331,2 1 0,2 13 0,0 4 1,0 8-139,1 7 0,-1-2 1,2 9-1,6 3-95,7 2 1,4 3-1,3-1 1,3-2-96,4-5 0,5-6 0,12-14 0,3-3 112,2-4 1,10-4-1,-6-12 1,4-10 291,-1-10 0,-2-4 0,2-8 0,-7 3-229,-5-3 1,-2-2-1,-2-3 1,-4 3-314,-1 5 0,-10-5 0,0 5 0,-10-3-169,-10 3 0,-4-3 1,-5 7-1,-3 1-60,-2-1 1,-7 11 0,4 9 0,1 2-304,-1 5 0,3 3 0,10 6 0,2 9-238,3 8 0,9 13 1,-2-2 864,4 2 0,3 2 0,0 7 0</inkml:trace>
  <inkml:trace contextRef="#ctx0" brushRef="#br0" timeOffset="1166">1481 284 8253,'34'-22'0,"0"0"0,-8 1 0,3-1 264,-2 0 0,-10 8 709,-2-1 0,-13 10 0,-2-2 1,-12 7-252,-7 7 1,-3 8 0,-2 11-1,-5 8-331,-8 7 1,6-2-1,-1 14 1,6 1-343,4 4 0,-5-3 1,15 3-1,0 0-60,5-2 0,7-10 0,7-12 0,10-3 193,10-4 0,9-15 1,15-12-1,4-14 74,1-13 0,7-9 0,-7-15 0,-1-5-270,-4 1 0,-12-8 0,-8 5 1,-4-5-263,-8-3 0,-12 11 0,1 4 0,-8 5-369,-8 2 1,-6 1 0,-15 2-1,-7 7-191,-5 12 0,-3 10 0,0 12 0,-2 5 836,-4 9 0,4 10 0,-8 20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3:1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1002 8139,'-14'7'-185,"2"3"0,2 2 223,5 5 0,3 12 0,2 7 1,0 8 174,0 7 0,0-3 0,0 10 1,0 3-443,0 2 0,2 2 0,3-2 229,2-5 0,0 5 0,-7-8 0</inkml:trace>
  <inkml:trace contextRef="#ctx0" brushRef="#br0" timeOffset="183">1 1895 7988,'0'-15'-314,"0"1"550,0-3 1,9 5-1,8 0 1,10 0-364,9 0 1,5 4-1,3-4 1,2 0-382,5 0 1,-5 7 507,5-2 0,4 4 0,1 3 0</inkml:trace>
  <inkml:trace contextRef="#ctx0" brushRef="#br0" timeOffset="499">393 2200 8609,'-8'14'705,"-1"1"0,-1 2-568,0 2 1,-7 5 0,3 5 0,-5 8-174,-3 4 1,0 2 0,0-2 0,0-2-111,1-3 0,9-9 1,4 2 159,6-5 1,7-4 0,7-8 53,10-12 0,14-10 0,0-12 1,5-2-150,3-5 1,-1 2 0,1-6 0,0-1-1348,-1 0 1428,1 7 0,-1-14 0,1 7 0</inkml:trace>
  <inkml:trace contextRef="#ctx0" brushRef="#br0" timeOffset="1037">66 2200 8206,'7'-15'-162,"1"1"1,9 6 130,-3-6 0,5 9 0,1-5 0,-3 3 84,-3 0 0,1 0 0,6 7 1,1 0-45,0 0 0,-7 0 1,-1 0-66,3 0 1,-7 2 0,-3 5 52,-5 8 3,-2 4 0,10 13 0,2 2 0</inkml:trace>
  <inkml:trace contextRef="#ctx0" brushRef="#br0" timeOffset="1997">1002 458 7861,'8'-37'0,"1"3"-242,3 3 0,3 9 1,7 10-1,-3 5 317,-4 9 0,4 13 1,-4 24-1,1 16 339,-1 13 1,4 24 0,-7 5 0,-5-43 0,-1 3-99,-2 4 1,-1 1 0,-1 12 0,-2 2 0,0 8 0,0 2 0,0 7 0,0 2-489,0-28 0,1 0 0,-2 0 0,0 3 0,0 1 0,-2-1 0,0-2 0,-1 0 1,-1-1-1,-5 33 0,-2-2-84,1-1 0,-2-2 1,-2-6-1,-1-2 1,1-9-1,-2-3 1,1-9-1,-1-2-7,-2-4 0,-1-4 0,1-6 1,-1-3-1,-19 40 263,3-12 0,0-9 0,-8-8 0,1-7 0,-1-5 0</inkml:trace>
  <inkml:trace contextRef="#ctx0" brushRef="#br0" timeOffset="2431">1438 1721 6915,'-12'21'-496,"5"-8"0,14-6 598,7-5 0,6-2 0,4-2 0,3-5-46,2-8 0,9-12 0,-4-4 1,2-3-13,1-5 0,-8-2 0,5-2 0,-3-1-43,-4 1 0,-10-1 0,-5 3 0,-3 2 0,-4 3 1,-5 9-1,-9-2 1,-11 7 99,-6 8 1,-11-3 0,6 10 0,-3 4 144,-5 8 1,5 7 0,-2 12 0,0 6 16,2 6 0,3 5 1,11 5-1,6 2-80,6 3 0,6 0 0,2-8 1,0 1-146,0 0 1,17-11-1,10-4 1,9-4-758,10-4 1,12-8 718,0-6 0,5-5 0,2-2 0</inkml:trace>
  <inkml:trace contextRef="#ctx0" brushRef="#br0" timeOffset="2632">1569 567 7804,'2'-20'-1627,"5"3"1627,8 3 0,7 9 0,7-2 0,7 2 0,5-2 0,3 4 0,9-16 0,2 7 0</inkml:trace>
  <inkml:trace contextRef="#ctx0" brushRef="#br0" timeOffset="2932">2244 175 7808,'21'-10'-804,"-6"7"0,0-6 830,1-1 0,4 8 0,2-6 251,-1 6 0,1 14 0,-3 7-137,-4 8 1,-5 12-1,-10-3 1,0 8-318,0 6 1,-10 6-1,-5 7 1,-4-3 7,-3-1 1,-7-11-1,0 0 1,5-9 44,7-10 1,-2-5 192,4-2 0,6-12 0,4-8 21,10-7 0,7-12 0,9 3 0,4-5-253,4-3 1,-5 7-1,5 1 1,-5-1 162,-2 3 0,9-7 0,-6 7 0,6-10 0</inkml:trace>
  <inkml:trace contextRef="#ctx0" brushRef="#br0" timeOffset="3133">2984 0 8223,'0'15'-311,"-2"-3"-102,-6-2 1,-1 7 0,-8-3 0,5 5 497,2 3 1,-7 10-1,3 4 1,-6 8 10,-2 6 0,-2-1 0,-2 9 0,-3 5-213,2 7 1,0-2 0,1 2 116,-3-10 0,0-6 0,7-11 0</inkml:trace>
  <inkml:trace contextRef="#ctx0" brushRef="#br0" timeOffset="3316">2614 153 8223,'12'-15'-385,"-5"1"0,-2 9 0,0 0 1,5 10 665,2 9 0,-5 15 1,7 8-1,6 4-27,6 2 1,-1 8 0,6 0 0,1 0-1271,4 2 1016,-5-7 0,10 7 0,-7-9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20:34:28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44 8060,'-12'0'-262,"0"-7"428,5-1 1,2 1 908,-10 7 1,8 0 229,-8 0-948,11 0 0,4 0 0,17 0-156,9 0 0,-2 0 0,8 0 0,-1 0-43,6 0 1,4 0 0,2 0 0,1 0-72,-1 0 1,8 0 0,2-2-1,1-3 27,-1-2 0,0-1 0,-4 8 0,1 0-34,-1 0 1,-3 0 0,-5 0 0,-5 0-497,-7 0 0,-5 8-1588,-2-1 2004,-10 0 0,-12-7 0,-12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3:14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1111 8841,'24'0'0,"5"-2"-36,8-5 0,4 4 1,5-4-1,2 2 36,3-2 0,9-5 0,-4-10 0</inkml:trace>
  <inkml:trace contextRef="#ctx0" brushRef="#br0" timeOffset="175">1307 567 8278,'-22'-10'538,"7"8"0,1-5-433,-3 4 1,-2 15-1,-3 8 1,0 9-168,0 5 1,8 2 0,-1 7-1,-2 1-224,-2-1 0,-3 1 0,0 2 286,1 5 0,-11-5 0,-2 7 0</inkml:trace>
  <inkml:trace contextRef="#ctx0" brushRef="#br0" timeOffset="375">806 589 8114,'12'0'222,"7"2"0,-4 5-21,4 8 1,-2 4 0,2 5-1,8 5-216,5 8 1,-3-3-1,7 2 1,3 3-955,2 2 969,2-7 0,10 7 0,3-7 0</inkml:trace>
  <inkml:trace contextRef="#ctx0" brushRef="#br0" timeOffset="593">1416 741 8173,'14'-7'-274,"1"0"706,2 2 1,-5 2-1,2 3 1,6 0-551,6 0 1,-2 0 0,5 0 0,-4 0-785,-4 0 0,1 0 902,0 0 0,9 0 0,3 0 0</inkml:trace>
  <inkml:trace contextRef="#ctx0" brushRef="#br0" timeOffset="760">1655 327 8173,'0'22'0,"0"2"-171,0 5 0,0-2 1,0 7-1,0 2 432,0 5 0,3 0 1,1 15-1,6 0-343,2-1 0,-5 1 82,8 2 0,-10 5 0,4-7 0</inkml:trace>
  <inkml:trace contextRef="#ctx0" brushRef="#br0" timeOffset="2775">958 1 8221,'-29'9'-209,"0"6"1,0 7 61,-2 7 0,7 7 1,-6 17-1,6 13 377,3 11 0,12-26 0,3 2 1,0 6-1,0 3 0,1 7 0,0 2-153,2 8 1,1 2-1,1 8 1,2 1-1,3 4 1,2 1 0,4 1-1,4-1-1070,4 0 1,5-1 0,7-5 0,6-4 992,5-10 0,5-5 0,0-8 0,5-8 0,3-16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3:13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271 1 8342,'0'21'154,"0"1"-7,0 0 1,0 2-1,0 3 1,0 4-178,0 3 0,0 2 1,0 8-1,3-1-352,4 1 1,-2 0 0,7-1 0,0 1 381,0-1 0,3 1 0,7-1 0</inkml:trace>
  <inkml:trace contextRef="#ctx0" brushRef="#br0" timeOffset="184">75 893 8288,'-21'0'0,"-1"0"734,0 0 1,12 0-327,10 0 0,13-7 0,16-2 0,9-4-466,11-4 0,6-2 0,11 0 0,-3 2-518,-5 2 0,-3 10 0,-6-2 0,1 5-220,-1 2 1,-15 2 795,-12 5 0,-1 6 0,-9 8 0</inkml:trace>
  <inkml:trace contextRef="#ctx0" brushRef="#br0" timeOffset="484">315 1242 7828,'-22'14'-619,"0"1"854,10-10 0,5 4-88,14-9 0,5-9 0,13-6 0,1-4 32,3-3 0,8-2 0,-6 0 0,3-3-38,5 0 1,-8 15 0,1-7 0,-3 4-43,0 3 1,0 8-1,-10-1 0,-4 10 0,-6 9 1,-11 15-1,-5 7-7,-8 6 0,-12 8 1,-4 1-1,-1 0-107,1 2 0,-5-7 0,7 3 0,4-11-85,9-9 1,-1-4 109,9-4 1,4-9 0,13-4-80,13-6 1,0-9 0,9 0 0,1 2-176,4 2 1,-2-4 0,2 0 0,3 2-1159,2 3 1402,-7 2 0,7-10 0,-7-2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3:12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10 8180,'12'10'-148,"-5"4"410,-5 6 1,-4 4-1,-3 5 1,-5 10 111,-2 9 0,5 10 1,-5 15-1,0 11-156,0 16 1,9-45 0,1 3 0,-2 11 0,1 3 0,1 4 0,1 2-8,1 7 1,0 2-1,0 4 1,0 2 0,0 6-1,0 1 1,0-1-1,0 0-212,0-1 1,0 0-1,3-3 1,2-1-1,-2-11 1,1-2-1,-1-4 1,1-1 17,1-5 0,0-2 0,-4-8 0,0-3 0,6 41 1,-4-24-178,-3-20 0,2-11 1,3-8-261,2-7 0,3-14-364,-3-8 0,-4-7 1,6-5-1,-1-7 35,-1-7 1,7-1 0,-6-18-1,-1-8 749,3-10 0,-8-7 0,17-2 0,-7 0 0</inkml:trace>
  <inkml:trace contextRef="#ctx0" brushRef="#br0" timeOffset="316">263 97 8243,'14'-22'145,"-2"1"59,-2-1 0,-3 7-87,-7 1 0,0 11 1,0 3-1,0 15 285,0 12 1,-2 11-1,-3 20 1,-2 17-78,2 15 1,3-36 0,1 3 0,1 8 0,0 3-1,0 8 1,0 3-182,0 9 1,0 3 0,0-24-1,0 2 1,0 1 0,1 7 0,0 2-1,0 0 1,1 0 0,0 1 0,1 0-235,1 0 0,2 1 1,-1-2-1,-1-5 1,-1 0-1,2-2 0,1 23 1,2-4-1,0-10 1,1-5-63,1-10 0,-1-3 0,-1-6 0,-1-3 0,5 26 1,0-17-162,0-12 0,-7-8 0,5 1 0,-3-1-391,0 1 0,10-3 0,-5-5 0,3-7 704,-1-5 0,-9-12 0,5-2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3:20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88 349 8412,'22'-22'-381,"-8"0"0,1 1 0,4-1 241,8 0 0,-3 0 0,5 0 0,-2 1 410,2-1 1,-5 0 0,5 3-1,-5 4-8,-2 8 0,-8 5 0,1 4-245,2 5 0,-7 15 1,-3 17-1,-5 9 101,-2 10 1,0 24-1,0 15 1,-1-42-1,0 2-58,-3 4 1,1 1 0,0 4 0,1 1 0,-4 6 0,0 2 0,0 8 0,0 3-177,-1 9 1,1 1 0,4-1-1,0-1 1,-2 2 0,0-1 0,3-5-1,0-1 175,0-6 0,2-1 0,1-8 0,1-1 0,1-6 0,4-3 0,2-7 0,4-3 307,18 33 1,-6-24 0,3-14-1,-5-8 1077,-2-5 1,-10-17-836,-4 3 1,-8-17 0,-8-3 0,-6-9-103,-6-5 0,-11-10 0,-3-7 0,-2 0-612,-1-2 0,1 4 1,-7-7-1,-1 3-444,1 4 1,-1 3 0,3 2 0,5 3-1013,6 4 1,6-2 0,3 10 25,-1 2 1536,10 3 0,2 12 0,10 2 0</inkml:trace>
  <inkml:trace contextRef="#ctx0" brushRef="#br0" timeOffset="319">959 2135 8197,'0'-22'386,"0"0"130,0 0 1,-2 10-1,-6 7-194,-6 10 1,-5 10-1,-3 14 1,0 9-152,0 11 1,3-1-1,4 10 1,8 3-56,5 2 0,2-5 0,0-3 0,0-1 42,0-6 1,9-12 0,8-9-1,8-10 320,4-10 0,7-14 1,-7-10-1,0-12-242,2-15 1,-4-9-1,7-12 1,-5 2-458,-10 5 0,1-5 0,-13 7 0,-2-2-648,-3 0 0,-4 10 0,-3-3 0,-5 5-2639,-2 2 3508,-2 1 0,-8-10 0,0-3 0</inkml:trace>
  <inkml:trace contextRef="#ctx0" brushRef="#br0" timeOffset="820">981 262 8232,'0'-15'143,"0"1"0,0 6 0,0-6 287,0-3 1,0 5-1,0-3 1,0-2-93,0-2 0,7 5 1,3-1-142,2-2 1,2-2 0,8-1 0,0 6-189,0 7 1,0-3 0,-1 3 0,1 2-148,0 2 1,-8 6 0,-1 4 0,-4 8-82,-4 4 0,-3 12 0,-2 8 0,-2 7-36,-5 5 0,-13 9 0,-11-1 0,0 1 128,-1-2 1,1-5-1,4-12 1,-2-4 756,2-8-182,3-5 0,12-22 0,10-9-232,14-10 1,2-5 0,18 3-1,-3 5-216,0 6 1,9 6 0,-4 2 0,3 0-568,-1 0 1,0 2 0,5 6 566,-4 6 0,4 15 0,-7 5 0</inkml:trace>
  <inkml:trace contextRef="#ctx0" brushRef="#br0" timeOffset="1170">1743 1655 8112,'19'-14'422,"-4"-1"1,7 11-1,-3-6 1,8 3-370,-1-1 0,8 1 0,2 5 0,6-3-505,1-2 0,1-8 1,-1 5-1,-2 1 58,-4-1 1,1-7 0,-6 5-1,-1-2 394,1-1 0,-6 0 0,-11-6 0,-8-1 0,-4 0 1,-6 0-1,-7 3 1,-11 2 269,-13 3 0,-10 6 0,-4-4 0,-5 3 641,-3 4 0,0-5 0,-2 3 0,7 2-857,6 2 0,8 3-54,1 0 0,9-9 0,-4-3 0</inkml:trace>
  <inkml:trace contextRef="#ctx0" brushRef="#br0" timeOffset="2183">2113 1568 7853,'-21'10'-746,"-1"-8"0,0 6 985,0-6 0,0-2 0,1 0 1,-1 0 335,0 0 0,0 0 0,1 0 144,-1 0 0,0 0 534,0 0-1084,10 0 1,5-2-1,14-3 1,10-2 49,10 2 1,7 2 0,9 3-1,3-2-184,5-5 0,2 4 1,8-4-1,-6 5-108,-2 2 1,-2 0-1,-10 0 1,-2 0-140,-3 0 1,-9 0 44,2 0 0,-19 9 0,-15 3 161,-14 0 1,-20 5-1,-2-7 1,-10 0 125,-5-1 0,-2 8 0,-7-5 1,2 1 109,5-6 1,-5 3-1,5-3 1,-5-2 143,-2-3 0,11-2 1,11 0-1,11 0-86,8 0 1,5-2-151,4-6 0,15-1 0,15-8 1,7 5-161,7 2 1,5 0 0,11 5-1,4-2-25,2 2 0,7 0 1,-5 1-1,0-4-71,0 4 1,-2 1-1,-7 3 1,-1 0-342,1 0 1,-10 0-1,-5 0-2379,-5 0 1764,-2 0 1,-3-2 0,-4-6 1073,-8-6 0,-5-5 0,-2-3 0</inkml:trace>
  <inkml:trace contextRef="#ctx0" brushRef="#br0" timeOffset="2467">1961 1329 8156,'-22'-10'0,"8"8"0,-1-6 0,1 4 886,1-4-388,-6 6 0,26-8 1,1 10-1,11 0-20,10 0 0,5 0 0,12 0 0,2 0-96,3 0 1,7-7 0,-7 0 0,-3 2-208,-2 2 1,-9 3 0,-4 0-42,-1 0 1,-8 0-1,-17 0-22,-14 0 1,-22 8 0,-12 1 0,-10 1-78,-5 0 0,-2 4 0,-9-4 0,-1 0-30,3-1 1,-3-1-1,15-8 1,2 0-1394,5 0 0,0 0 1388,17 0 0,19-10 0,13-2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3:25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78 8227,'0'-21'-57,"0"-1"1,0 7 779,0 1-595,0 9 0,0 5 1,0 14-1,0 8 95,0 7 0,0 5 0,0 12 0,-2 5 81,-6 7 1,6 5 0,-5 2 0,4 3-308,3 5 1,0-6 0,0 4 0,0-6-256,0 0 0,0-14 0,0 5 1,0-15-442,0-12 0,8-5 699,-1-2 0,0 0 0,-7-1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5:57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54 8529,'12'-22'526,"-2"8"-325,-10-1 0,0 13 179,0 2 1,-7 2 0,0 15 0,-1 7 4,-1 10 1,6 7-1,-4 5 1,2 5-46,-2 7 0,4 7 0,-6 8 0,2 9-137,-1 10 0,1 7 0,6-43 0,0 0 0,-2 0 1,1 1-84,-2 1 0,0 1 1,-1 3-1,1 1 0,1 0 1,1 0-1,-2 3 1,1 1-114,0 2 0,1 0 0,-3 0 0,0 0 1,1-3-1,1-1 0,-1 0 0,1 1-45,-2-1 1,0 0 0,4 4-1,0 0 1,-4 0 0,0 0 0,1-1-1,1-1-29,-1 0 1,0 0 0,0-5 0,1-1 0,3 0 0,0-1 0,0-1 0,0 1-140,1-3 0,-2-1 0,-2-4 1,-1-2-1,-3 44 0,2-7 96,2-7 1,3-5 0,0-9 0,0-4 276,0-4 0,0-4 0,0-11 0,0 1 4,0-1 1,0 1 0,0-1 0,0 1-76,0 0 1,0 2 0,0 2 0,0 5-76,0 3 1,0-5 0,0 4-1,0 1-9,0 0 0,0 2 0,0 5 0,0-3-171,0-2 1,0-9-1,0 1 1,0-4 228,0-2 0,0-8 0,0-2 1,0-3 81,0-4 0,0-3 0,0 1 0,0 1 42,0 3 1,0 3 0,0-3 0,0 7-109,0 5 1,0-5 0,0 1 0,0 4-161,0 7 0,0 1 0,0 9 1,0 0-30,0-3 0,8 16 0,-1-6 0,-2 5 67,-3 5 1,-2-7-1,0 4 1,0-4 52,0-3 0,0-2 1,0-5-1,0-7 174,0-5 1,0-2 0,0-3 0,0-2 73,0-3 1,0-2-1,-2 5 1,-3-1-170,-2 8 0,-1-2 0,8 7 0,0-3-97,0 3 0,-2 4 1,-3 11-1,-2-3-318,2-5 0,3 2 0,2-9 0,0 0-191,0 2 0,0-9 0,0-1-759,0-11 0,2-11 151,5-6 1,5-18 0,10-18 1117,0-13 0,0-27 0,-1-6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01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187 153 8259,'-22'10'-430,"0"-8"474,1 6 0,-1-6 67,0-2 0,0 0 220,0 0 0,8 0 675,-1 0-857,11 0 1,4 0 0,14 0-1,5-2-11,3-6 1,2 6 0,3-5 0,4 4-5,3 3 1,10 0 0,7-2 0,0-3-107,2-2 0,0-1 0,7 8 1,-1 0-52,1 0 1,3 0-1,0 0 1,-3 0-19,-2 0 1,-2 0-1,5 0 1,-6 0-24,-2 0 0,-2 0 0,-7 3 1,-1 2-10,1 2 0,-1 0 0,1-7 0,0 0-3,-1 0 1,1 8-1,-1-1 1,-2 0 39,-4 3 0,4-8 0,-3 5 1,8-2 2,5 2 1,0-4 0,-7 4-1,-1-4 44,1-3 0,7 2 0,-1 3 1,-1 2 1,-3-2 0,-3-3 0,3-2 0,3 0 46,1 0 0,1-2 0,-7-3 1,2-2 35,5 2 0,-5 0 0,4 0 1,-4-2 12,-2 2 1,7 3 0,0-1-1,-3-1-29,-2-4 1,5 1-1,0 7 1,-3 0-69,-2 0 1,5-2-1,0-3 1,-3-2-56,-2 2 0,0 2 0,5 1 0,4-3 55,1-2 0,0-1 1,-8 6-1,5-3 35,3-2 1,2 0 0,7 7 0,-2 0-81,-5 0 0,5-8 0,-5 1 0,5 2-28,2 3 0,1 2 0,-3-3 0,-3-1 31,-2-4 1,0 1-1,5 7 1,-2 0 107,-3 0 0,0 0 0,7 0 0,1 0-7,-1 0 0,-7 0 1,0 0-1,0 0-62,-2 0 1,7 0 0,-5 0 0,5 0-23,2 0 0,-7 0 1,3 0-1,1 0-5,1 0 1,8 0 0,-16 0-1,3 0 41,0 0 0,0 0 0,5 0 1,-5 0 3,-7 0 0,2 7 0,1 1 0,1-4-17,6-1 1,-8-3-1,0 2 1,-2 3-6,0 2 0,9 1 1,-4-8-1,2 0 2,0 0 1,-7 0-1,5 0 1,-1 0 18,1 0 0,-8 0 0,6 2 0,-4 3-46,1 2 0,10 0 1,-6-7-1,3 0-3,0 0 0,1 0 0,6 0 0,0 0 17,0 0 0,-6 0 0,-1 0 0,0-2 14,-3-5 1,13 4 0,-7-4 0,-3 5 10,-3 2 1,3-8 0,-2 1 0,2 2 0,3 3 0,4-1 1,-12-1-1,3-4-17,4 4 0,1 1 0,-1 3 0,-4 0-2,-3 0 1,5 0 0,-5-2 0,3-3-3,5-2 0,-8-1 0,0 8 0,-2 0-5,0 0 0,9-7 0,-4 0 0,2 2 26,0 3 0,-7 2 0,7 0 0,0-3 22,-2-4 0,-3 4 0,-10-4 0,1 5 17,-1 2 0,6 0 0,-3 0 0,-5 0-38,0 0 0,0 0 0,3 0 0,-1 0-32,1 0 0,-1 0 1,1 0-1,0 0 52,-1 0 0,8 0 0,0 0 0,-3 0 9,-2 0 0,-2 0 0,-1 0 0,1 0 5,-1 0 0,1 0 0,-1 0 0,1 0-60,0 0 0,1 0 0,4 0 0,2 0 3,-3 0 1,0 0 0,3 0 0,5 0 51,0 0 0,-1 0 1,-6 0-1,4 0 70,3 0 1,-6 0-1,6 0 1,0 0-21,-1 0 1,-4 0 0,7 0 0,0 0 30,-2 0 1,7 0-1,-5 0 1,7 0-38,8 0 1,2 0-1,7 0 1,-5 0 98,-2 0 1,5 0 0,-5 0 0,3 0 62,4 0 0,-5 2 1,3 3-1,3 2-123,1-2 1,1-2 0,-5-3 0,-5 0-33,0 0 0,-7 0 0,4 0 0,-7 2-24,-6 5 0,-6-4 0,-10 4 1,-2-5-257,-4-2 0,1 3-440,-8 4 1,-11-2-828,-12 9 1,-17-2-1,-9 3 1447,-8-8 0,-11 5 0,4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05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131 153 6040,'-2'13'0,"-6"-6"0,6-2 0,-5 2 0,4-5 0,3 8 0,0-12 0,3-3 0,4-3 0,-5-8-10,6 1 0,-3 3 163,2-3 0,-5 8 1,5-7 366,-4-3 0,-3 5 536,0-3-600,0 10 0,-10-4-174,-4 9 0,2 2 0,-1 5 1,1 8-181,0 4 1,7-4 0,-2-1 0,5 3-153,2 2 0,0 3 0,0 0 44,0 0 0,2-10 55,5-5 0,6-4 1,8-3-25,1 0 1,0-10 0,-3-5 0,-4-4 0,-8-3 1,3 8 0,-3-1-1,-2-2 0,-3-2 0,-2-3 0,-2 3 8,-5 4 1,2-2 0,-7 8-1,-1-1 73,1 0 1,-2 3 0,-8 7 62,0 0 0,3 2 1,2 6-1,3 6-64,-3 6 1,7 1-1,0 1 1,3 0-85,0 0 0,-1-1 0,8 1 0,0 0-35,0 0 1,0-8 0,3-2-1,4-2 109,8-5 1,4-3 0,3-2-1,-3-2-11,-4-5 0,4-3 1,-7-7-1,3 2 25,-1-1 1,-7-4 0,5-2 55,-2 1 1,-3 6-1,-7 1-304,0-3 1,-9 7-74,-6 3 1,-4 4-1,-3 3 178,0 0 1,8 8-1,2 1 1,2 3 46,5 5 1,-4 3 0,1 1 69,3 1 1,5-7 219,8-1 0,4-9 1,10 2-73,-1-4 0,1-11 0,-3-1 0,-2-1 181,-2 0 1,-10-6-553,2 1 0,-5-4-887,-2-3 0,-7 7 0,-3 3-2165,-2 3 3191,8 1 0,-6 18 0,10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06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22 8272,'-2'-12'272,"-6"4"0,4 8 0,-9 8 0,1 6-36,0 6 0,5 1 1,-5 1-1,0 0-49,0 0 0,7-1 0,-2 1-86,4 0 0,3-7 0,3-3-59,4-3 0,5-1 0,10-8 1,0-3-54,-1-4 1,1-5 0,0-10-10,0 0 1,-8 0-1,-2 1 1,-2-1 87,-5 0 0,-3 0 76,-2 1 1,-2 1 0,-6 6 79,-6 6 0,-5 6 0,-1 4 0,3 3-109,3 3 1,2 8 0,-5-3 0,5 1-18,2 1 1,-5-1 0,8 8 0,2 0-45,3-1 1,2 1 0,0 0-76,0 0 1,10-3 0,4-4 0,6-8 176,1-5 0,1-2 0,0-2 1,0-5 192,-1-8 0,6-4 0,-3-3 1,-4 0-162,-1 0 0,-9 1 1,-1-1-1,-1 0-64,-1 0 1,-2 1-658,-13-1 0,-4 10 0,-10 4 0,1 8-2811,-1 8 3344,0 4 0,0 19 0,1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06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22 109 8265,'0'15'-295,"0"-1"0,0-6 625,0 6 1,0-7 0,-2 8-123,-6 2 1,6-5 0,-5 2 1,4 3 0,3-5-173,0 3 1,3-10 0,4 2-15,7-5 1,6-9 0,-1-2-1,-2-4 69,-2-4 0,-3-2 1,5-3-1,-5 1 28,-3-1 0,-1 0 1,-8 0-1,0 0 223,0 1 0,0 6 85,0 1 1,-3 2-1,-4-3-268,-8 8 0,3 7 1,0 7-1,0 8-119,0 4 0,0 3 1,-3-1-1,8 1-191,5 0 1,2 0-1,0 0 1,0-1-3,0 1 0,0-7 0,2-3 1,5 0 152,8 0 0,-3-7 1,3 2-1,2-5 195,2-2 0,0-9 0,-2-6 0,-2-4 79,2-3 1,-8 0 0,1 1 0,-3-4 137,1-4 0,-1 5 0,-7-5 0,-3 7-181,-4 8 1,2-3-1,-9 10 1,-3 2-139,-3 2 1,-1 3-57,-1 0-1292,0 0 1,10 3-863,5 4 1,14-5 2115,8 6 0,14-6 0,4-2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20:34:30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87 8101,'-12'-9'-446,"-5"4"0,7-7 1366,-2 2 1,5-4 671,-7 6-1238,9 1 0,5 7 1,14 0-1,8 0 41,7 0 1,5 7 0,12 1 0,5-3-114,7-3 1,5-2 0,2 0 0,3 0-127,4 0 0,-4-2 0,5-3 0,-8-3-171,-7 4 1,-7-1 0,-15 0 0,-7-2-1443,-5 2 0,-14 2 1457,-10 3 0,-10 10 0,-11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09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65 371 7782,'-2'-15'356,"-5"1"1,4-1 0,-4-7 448,5 1 0,-6 6-80,1 1 1,-3 1-160,3-1 0,5 7-382,-6 14 1,6 5-1,2 10 1,0 0-261,0-1 1,2-6 0,3-1 0,5 1 15,2-3 0,-5 5 1,8-10-1,-1 0 114,-2 3 1,8-7 0,-6 1 17,6-8 1,-1-1-1,-4-10 1,-6-2 140,1-2 1,-8-3 0,6 0-1,-6 1-53,-2-1 1,0 0 0,-2 0 0,-6 3 67,-6 4 1,2-2 0,-3 10-22,-2 2 0,-2 3 0,0 4-189,4 6 1,-2 6 0,10 13 0,2 2-114,3-3 1,2 6 0,0-3 0,0-2 5,0-3 1,7-3 0,2-1 0,4-6 531,4-6 1,2-6-1,3-2 114,-1 0 1,-1-10-1,-3-7 1,-5-7-165,-2-5 1,-1-7 0,-4 4-1,2 1-236,-2 0 0,-5-6 0,-7 8 0,-5 3-234,0 1 1,-8 4-1,6-1-3671,-6 0 1094,8 10 2654,3 2 0,18 1 0,3-3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10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412 368 8337,'0'-22'-461,"0"0"0,0-7 0,0 0 0,0 0 909,0-2 1,0 7-1,0-8 1,-2 3 75,-5 0 0,-3 0 1,-7 10-1,2 2-60,-2 2 0,-2 10 0,-5-2 0,-3 7-167,-2 7 0,-2 8 0,4 14 1,-2 7-146,3 5 1,1 10 0,4 0 0,1 0-170,6 2 0,4-14 1,10 2-1,2-7 55,6-8 0,-3-4 0,11-5 0,6-5 193,5-2 1,9-5-1,-4-12 1,-1-10-56,1-10 1,4 0-1,-7-6 1,-3-1-58,-1 0 0,-11 5 0,-2-5 0,-2 2 39,-5 6 0,-3-6 1,-4 3-1,-5 3-83,-8 1 1,-4 4 0,-3-1-1,0 0-39,0 0 1,1 10-1,-1 5 1,0 5 7,0 2 1,-7 0 0,0 4 0,3 9-137,1 8 0,4 13 0,-1-2 0,2 2 20,6 4 0,2-4 0,7 0 0,-2-3 23,2-4 0,5 2 0,5-5 0,4-7 224,3-5 1,3-4 0,7-8 0,0 0 286,-1 0 0,-6-3 1,-1-4-1,1-8 8,-3-4 0,5-3 0,-10 0 0,-2 1-201,-3-1 0,-2-2-353,0-5 1,0 4-1,0-4 1,-2 8-1638,-5 6 1,2-2-3963,-10 10 5683,11 0 0,-16 26 0,8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22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175 194 8359,'0'-22'-328,"0"0"-1546,0 0 1839,0 1 0,-3 8 0,-4 6 127,-7 5 1,4 4 0,0 3-1,3 5 192,0 2 1,-3-7 0,5 4 218,-2 1 0,0-5 531,7 9 277,0 1-691,0-3 1,2-5-309,5-14 0,3-5 0,7-10-158,-2 0 1,-11 8 0,4-1-76,-6-2 1,5 5 18,1-2 1,-4 9 0,-11-2 70,-7 4 1,-3 6 0,0 1 0,2 6 62,-2 2 1,0 3 0,0 7-1,3-1-221,-3 1 1,7 0-1,3 0-264,5-1 0,2 1 217,0 0 1,9-10-1,6-5 1,4-4-29,3-3 1,7-3-1,0-4 1,-2-7 190,-3-6 1,-2 6 0,-1-3-1,1-5 45,0-5 1,-10-2 0,-5 8-22,-4-1 1,-3 0 0,-3 3-109,-4 4 0,-5-2 0,-10 10-11,0 2 1,1 5 0,-1 5 0,0 5-119,0 2 0,3 5 0,2 9 0,5 3-147,2-2 1,3-3 0,7 0 0,0 3-25,0 2 0,2 0 291,6-7 0,4-10 1,9-5-1,1-4 263,0-3 1,-7-3-1,-1-4 1,1-8-117,-3-4 1,0 0 0,-7 2 0,2 0-322,-2-7 1,-3 2 0,-2-7-1238,0 5 0,-10 2-1671,-4 0 3048,-5 0 0,6 10 0,4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23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0 8256,'0'22'-447,"0"0"0,0-8 1,0 1-1,-2 2 831,-5 2 1,2 0 0,-7-2-1,2-2-8,5 2 1,-5 2 0,3 3-101,2 0 1,3-8 38,2 1 0,2-10 0,6-1-135,6-8 0,5-1 0,1-10 0,-3-2 2,-3-2 1,-2-3-1,3 0 1,-5 1 129,-1-1 0,-6 0 1,4 0 173,-5 0 0,-2 8-119,0-1 1,-2 11-1,-5-4-185,-8 6 1,3 4 0,-3 6-196,-1 6 1,6 5 0,0 1 0,3-3-90,0-3 1,-1 1 0,8 7-28,0-1 0,0-6 276,0-1 1,3-9 64,4 2 1,5-7 24,10-7 0,-10 2 1,-5-9 49,-4-3 1,-3 5 0,0-3-32,0-2-1348,0 8-2593,0-11 3685,0 18 0,0-17 0,0 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24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8131,'0'22'-806,"0"0"1251,0-10 0,0-5 0,0-14-200,0-8 1,0 3-1,2-2 1,3-3 85,2-2 0,8-3 0,-8 0 44,-2 0 1,5 8-1,-3-1 208,-2-2 1,-3 5 468,-2-2-856,0 9 0,-7 5 0,-3 14 0,1 6-141,-1 1 1,0 1 0,5 0 0,-2 0 120,2 0 0,3-1 210,2 1 0,0-7 0,2-3-81,6-3 1,-4-4 0,9-12 194,-4-8 0,6-4 1,-8-3-461,-2 1 0,-3-1 1,-2 0-644,0 0 0,0 8 0,0-1-1505,0-2 0,0-2 2108,0-3 0,0-9 0,0-3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25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109 153 8095,'0'-21'-435,"0"-1"0,0 7 0,0 1 1303,0-3 1,0 5 0,0-3 656,0-2-1409,0 8 0,-3-1-22,-4 10 0,-5 10 1,-7 4-1,2 5-86,2 3 1,8 7 0,-5 0-1,2-2-131,5-3 0,3-2 0,2 0 31,0-1 165,0 1 1,2-10 0,6-4-40,6-6 0,3-4 0,0-3 1,-5-5 181,-2-2 0,0-3 40,-3-6 1,-5 6 31,5 1 0,-7 6 0,-7-4 33,-7 3 1,2 1-248,-3 8 0,8 0-281,-8 0 0,10 3-2006,-2 4 2213,5-5 0,2 8 0,0-10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38.210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629 175 12373,'-22'0'-270,"1"0"0,-1 2 0,0 3-743,0 3 1,1-1 0,-1-7 587,0 0 0,7-7 1,1-1 379,-3 3 1,5-4 0,0-1-1,0 0 105,0 1 1,4 1 0,-6 6 28,-3-5 1,-2 4 0,-3-4 0,0 5-102,0 2 1,8 0 0,-1 0 0,-2 0-71,-2 0 0,-3 0 0,0 0 0,1 0 228,-1 0 1,7 0 0,1 0 154,-3 0 1,5 0 87,-3 0-225,10 0 0,-2 0 1,17 0-1,9 0 2,8 0 0,11 0 0,1 0 0,10 0-69,9 0 1,7 0-1,8 0 1,6 0 13,6 0 0,9 0 0,6 0 0,-49 0 0,2 0 22,2 0 0,1 0 0,1-4 1,0 0-1,-2 1 0,1-1 1,1 1-1,0 1 8,1 1 1,0 0 0,0-2 0,0-1 0,-4 0-1,-2 0 1,1 2 0,-1 0-33,-1 0 1,-1 1 0,47-6 0,-3 0-1,-14 2-85,-10 2 0,-7 3 0,-5 0 0,-9-2 52,-11-5 0,-6 4 1,-10-4-300,-1 5 1,-6 2-1990,-1 0-449,-9 0 2661,-5 0 0,-12-10 0,-10-2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39.02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272 87 8409,'-22'0'-239,"0"0"1,0 0 9,1 0 1,-1 0 0,0 0 205,0 0 0,8 0 0,-1 0 503,-2 0 0,5 0 14,-2 0-333,-1 0 1,1 0-15,-1 0 0,13 0 0,2 0 20,12 0 1,7 0 0,5 0-1,8 0-21,11 0 1,11 0 0,11 0 0,3 0 8,4 0 0,8 0 0,12 0 0,7-2-33,-46-1 0,1-1 0,-1 2 0,0-1 0,7-3 0,1 0 0,-1 0 0,-1 0-5,-2-1 0,-1 2 0,1 2 0,0 1 0,-1-3 0,-1 0 0,-1 1 0,-1 1-35,39-4 0,-12-1 1,-15 8-1,-2 0-60,-5 0 1,-5 0 0,-12 0-1,-4 0 47,-8 0 0,-5 0 0,-2 0-807,-1 0-1380,-8 0 1785,-4 0 0,-18 10 0,-4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39.8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162 66 8310,'-21'-10'-672,"6"8"0,1-8 1093,-3 0 1,-3 8-478,-1-5 1,6 4 466,1 3 1,6 0-115,-6 0 0,11 0-208,3 0 1,10 0-1,12 0 1,2 0-45,5 0 1,5 0-1,12 3 1,5 1-99,7 4 0,7-1 0,8-5 1,9 3 93,10 3 0,0-1 0,-42-7 0,1 0 0,1 0 0,1 0-2,0 0 1,0 0 0,2 0 0,1 0 0,0 0 0,0 0 0,-1 0 0,1 0 165,-2 0 1,-2 0-1,43 0 1,-1 0-1,-2-3 98,2-4 0,-21 5 0,-3-8 0,-12 3 55,-9-1 0,-6-1 1,-7 4-1,-7-2 983,-4 2-2762,-4 2 557,-8 3 0,-13 0-187,-15 0 0,3 8 1051,-3-1 0,11 0 0,-6-7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40.3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175 66 8280,'-22'0'-1804,"-2"0"2207,-5 0 0,12 0 0,-5 0-60,3 0 1,7 0 0,0-3-130,2-4 241,3 5 0,7-11 0,2 9-242,6-4 1,4 1-1,10 7 1,2 0-99,5 0 0,-3 0 1,11 0-1,4 0-154,7 0 1,8 0 0,9 0-1,3 0 80,4 0 1,8 0 0,12 0 0,5 0 196,2 0 1,-45 0 0,1 0 0,3 0-1,0 0 1,0 0 0,0 0 34,2 0 1,-1 0 0,-8 0-1,0 0 1,0 0 0,-1 0-1,40 0-44,-10 0 1,-5 0 0,-12 0 0,-5-2-303,-8-6 0,-13 6-3909,-8-5 476,-15 4 3506,-14 3 0,-12 0 0,-10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8:40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315 458 8275,'10'-22'-553,"-8"-7"1,6 0-1,-6 0 960,-2-3 1,7 8-1,1-5 1,-4 3 101,-1-3 0,-3 4 0,0-4 85,0 5 0,0 2 1,0 1 1561,0-1-1381,-10 10 1,5 4-571,-9 16 1,9 11 0,-5 12 0,1 6-5,-6 9 1,3 0 0,0 12 0,0 5-120,0 7 0,5 0 0,-6 7 0,4 1-20,4-1 1,2-6 0,3-1 0,0-10 7,0-9 0,0-7 0,3-8 0,4-7-307,8-5 0,4-12 0,3-5 0,0-4 91,-1-3 1,4-3-1,1-1 1,6-6-326,1-2 0,-3-3 0,3-4 0,-1 2-768,-6 2 0,6 1 1,-1-8-1,1 0 291,-1 1 0,-2-4 0,-9-1 948,-6-3 0,6-20 0,-8 3 0</inkml:trace>
  <inkml:trace contextRef="#ctx0" brushRef="#br0" timeOffset="216">163 392 8172,'-36'-2'0,"2"-3"674,2-2 1,3-10-389,7 2 0,13-4 0,9 0 29,12 4 0,10-4 1,7 4-1,7-4-75,5-3 1,5 0 0,3 1 0,4-1-560,2 0 0,3 8 0,5-1 0,0-2-520,3-2 0,-16-1 0,8 6 839,-9 7 0,-6-5 0,1-1 0</inkml:trace>
  <inkml:trace contextRef="#ctx0" brushRef="#br0" timeOffset="400">294 523 8212,'-29'10'-288,"0"4"0,2 6 1,12 1 594,8 1 0,5-7 0,4-3 1,8-3-76,12-4 1,9-2 0,15-3 0,5 0-138,7 0 0,5-3-95,2-4 0,10-5 0,3-10 0</inkml:trace>
  <inkml:trace contextRef="#ctx0" brushRef="#br0" timeOffset="883">1469 371 8219,'-2'-22'370,"-5"0"1,4 8-1,-4-1 375,5-2 1,2 5-300,0-2 0,0 11 0,2 3-104,5 12 1,5 10 0,10 5 0,2 2-587,6-3 0,3 6 0,11-3 1,-1-3-816,1-1 1,0-4 1058,-1 1 0,1 0 0,-1 0 0</inkml:trace>
  <inkml:trace contextRef="#ctx0" brushRef="#br0" timeOffset="1099">1905 175 8363,'0'34'-454,"0"4"0,0-6 1,0 2 964,0 4 0,-7 3 1,0 5-1,2 3 63,2 2 1,-4 9 0,0-2-1,-1 7-378,-1 8 1,4 2 0,-7 7 0,2-4-526,5-3 0,-4-3 0,-1-9 0,0-5-1460,1-7 1789,1-15 0,8-4 0,0-10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41.5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240 196 8008,'-10'12'-6,"1"0"1,-8-7 692,2 2 0,10 10 0,-4 0-440,-1 10 1,8-3-1,-6 7 1,6 1-29,2 4 0,-7 5 1,-1 3-1,4-1 31,1 1 0,3 0 0,0-3 0,0-5 319,0-7 1,0-5-1,3-2-178,4 0 0,5-3 1,10-2-1,-1-5-179,1-2 1,0-3-1,0-7 1,2 0-144,5 0 1,-2 0 0,6 0 0,1 0-514,0 0 1,3 0-1,4 0 1,-3 0-537,-1 0 0,-11-7 1,3-3-1,-4 1-859,-4-1 0,-6 0 1839,-1 3 0,-9-5 0,5-10 0</inkml:trace>
  <inkml:trace contextRef="#ctx0" brushRef="#br0" timeOffset="266">22 196 8319,'22'-22'-173,"2"3"1,3 2 0,4 2 464,3-1 1,5 3 0,12 1-1,4 0-329,1 0 0,7 0 1,-5-5-1,2 5-326,-2 2 0,3 3 0,-13 7 1,-6 0-843,-11 0 1205,-7 0 0,-12 10 0,-2 2 0</inkml:trace>
  <inkml:trace contextRef="#ctx0" brushRef="#br0" timeOffset="450">131 370 8319,'-31'22'1,"6"-7"1,-4-3 0,8 0 444,6 0-129,5-7 1,13 4 0,7-9 0,9 0-77,8 0 0,11 0 0,1 0 0,7 0-119,5 0 0,2-7 0,-5 0 0,6 2-473,1 3 0,-4 2 351,7 0 0,-10-10 0,6-2 0</inkml:trace>
  <inkml:trace contextRef="#ctx0" brushRef="#br0" timeOffset="971">1655 218 8454,'-2'12'-274,"-5"-5"0,-5 5 1,-10 3 682,0 4 1,8 3 0,-1 0-1,-2 2-222,-2 5 0,-3-5 0,3 8 0,2-3-234,2 0 1,1 7 0,-8-5 0,3 1-420,4-1 1,-4-2 0,7-7 465,-1 0 0,-16 0 0,5-1 0</inkml:trace>
  <inkml:trace contextRef="#ctx0" brushRef="#br0" timeOffset="1253">1111 240 7873,'22'9'2063,"0"3"-1643,-1 0 0,11 8 0,4-6 1,5 6-304,3 1 1,7 1 0,2 0 0,2 0-325,6 0 1,-5-1 0,-1 1 206,-1 0 0,-4 0 0,-6-1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43.7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87 110 8376,'0'21'-320,"-2"1"1,-3 0 575,-2 0 1,0 2 0,7 5 0,0 7 151,0 5 0,-8 3 0,1 2 0,2 2-212,3 3 0,2 10 1,-2-1-1,-3 8-159,-3 4 1,1 1-1,5-8 1,-3-2-64,-2-5 1,-1 0 0,8-12-1,0-7 94,0-5 107,0-15 0,3-9 0,4-12 65,8-6 0,4-4 0,3-10 0,-1 3-284,1 5 1,0-3 0,0 7 0,0 0-495,-1 1 0,-6-1 1,-1 5-1,3-2-281,3 2 1,1 0 818,1-2 0,0 4 0,0-6 0</inkml:trace>
  <inkml:trace contextRef="#ctx0" brushRef="#br0" timeOffset="316">87 66 8272,'22'-22'222,"-7"10"1,-1 5 0,3 2 72,3-2 0,1 4 1,1-4-1,2 5-410,5 2 1,5 0 0,10 0 0,-1 0 114,1 0 0,9 0 0,3 0 0</inkml:trace>
  <inkml:trace contextRef="#ctx0" brushRef="#br0" timeOffset="1111">1089 175 8199,'-22'-22'244,"1"0"1,9 8-1,2-1 140,0-2 0,8 5 0,-5-2-171,4-3 0,13 7 0,4 3 0,6 2-159,1-2 0,1 4 0,0-4 0,2 5-45,5 2 0,-5 0 0,5 0 1,-4 0 65,-4 0 0,8 0 1,0 0-1,-2 2 23,-3 5 1,-2-2 0,0 10 0,0 2-28,-1 2 0,1 3 1,-2 0-1,-4 2-116,-1 5 1,-8-3 0,5 11-1,-2 1-30,-5 4 1,5 4 0,-3 2 0,-2 8-141,-3 7 0,-2-3 0,0 13 0,0-3 4,0 2 0,0-1 0,0 6 0,0-4 99,0-11 0,2 1 1,3-14-1,3-6 387,-4-4 0,-1-12 0,-6 2 284,-4-5 0,-5-12 0,-10-2 0,-2-3 137,-5 0 0,2 0 1,-9-9-1,-3-3-125,-2-2 0,7-8 1,3 6-1,2-3-901,0-5 1,0 5 0,7-3-1010,0-2 0,10 5 1339,5-2 0,5-1 0,2-7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48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23 194 8157,'-12'14'605,"4"1"0,6 2 10,2 2 0,0 13-279,0 4 0,2 15-13,6 7 0,-4 5 0,11 5 0,2 4 145,2 8 1,3 12-1,0 2 1,0-2-287,-1-2 1,1-3-468,0 0 1,-3-2 273,-4-6 1,2-13-1,-8-15 137,3-5 0,-4-22 0,4-15 0,0-21 400,0-24 1,3-24 0,6-23 0,4-9-225,-11 42 1,1-1 0,-2-6 0,0 0 0,4-1 0,0 0 0,0 0 0,0 0-95,0-2 1,0 1 0,-1 3 0,2 1-1,1-2 1,0 0 0,-1 5 0,-2 0 6,16-42 0,4 7 1,-7 7-1,-2 12-2168,-3 15 0,-10 14 827,1 25 1,-10 6 0,2 16-1,-7 9-3254,-7 9 4380,-5 8 0,-10 19 0,0 3 0</inkml:trace>
  <inkml:trace contextRef="#ctx0" brushRef="#br0" timeOffset="367">915 891 8191,'0'-22'853,"0"0"0,0 8 0,0-1 122,0-2 0,-9 8 0,-6 6-313,-4 15 1,-3 5-1,0 22 1,1 4-262,-1 6 0,0 9 1,3-7-1,2-3-448,2-2 1,10 2-1,-2 1 1,5-6-246,2-1 1,0-6 0,2-14-1,5-3 57,8-5 0,12 3 1,2-9-1,-3-6-654,-2-7 0,-2-14 0,2-13 0,1 1 562,-4 0 0,6-6 0,-15 6 0,0-1 738,-5 1 1,3-5 0,-3 7 1120,-2 2 0,-2 10-1126,-3 2 1,0 13 0,0 4 0,0 15-320,0 10 1,0 12-1,0-3 1,2 5-720,5 3 0,-2-8 1,7-2-1,0-3-1700,0-4 1,3-5 2331,7-8 0,-1 6 0,1-8 0</inkml:trace>
  <inkml:trace contextRef="#ctx0" brushRef="#br0" timeOffset="583">1264 1261 8066,'2'14'142,"3"1"1037,2 2 1,1-5-120,-8 3 0,0-1-43,0 8 1,0-8-146,0 1 1,0-13-824,0-2 1,0-17 0,0-14 0,0-3 143,0-5 0,0-9 0,0-3 1,0 0-898,0-2 0,9 14 0,6-4 1,4 4-515,3 5 1,0 10-1,2 12 1218,5 2 0,5 3 0,9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54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284 194 8255,'-34'0'0,"5"0"254,5 0 1,2 3 0,0 4 284,0 8 1,1 14 22,-1 7 0,0 8-219,0 6 1,3 8 0,4 15 0,8 7-19,5 5 1,2-6 0,2 1 0,5 2-301,8 3 1,7-5 0,4-5 0,6-7-315,2-13 1,2-13-1,7-11 1,1-4-611,0-8 0,-1-12 0,-2 1 0,-2-8 899,-3-8 0,-9-4 0,4-10 0</inkml:trace>
  <inkml:trace contextRef="#ctx0" brushRef="#br0" timeOffset="200">1002 456 8087,'-14'12'230,"-1"10"1,3 2 0,-5 12 0,3 5 247,-3 8 0,-3 1 0,1 11 0,2 2-360,3-3 1,-1-2 0,-4 3 0,2-3-661,2 2 0,10-9 1,-4-7-1,2-13 542,-1-7 0,-9-11 0,5-4 0</inkml:trace>
  <inkml:trace contextRef="#ctx0" brushRef="#br0" timeOffset="400">523 586 8017,'22'0'-13,"0"0"1,0 0 153,-1 0 0,1 3 0,2 4 0,3 8 224,2 4 0,10 10 1,-5 2-1,2 1-57,0-1 1,-2 8 0,5-5 0,-5 2-607,-3 1 0,5-11 0,-7 3 0,-2-5-1707,-3-2 2005,-12 0 0,8 0 0,-8 0 0</inkml:trace>
  <inkml:trace contextRef="#ctx0" brushRef="#br0" timeOffset="634">1198 42 8017,'10'-19'485,"5"4"1,4 8 0,3 14 0,-1 10 1,1 10 1,0 9 0,0 15 0,0 7-76,-1 5 0,6 2 0,-3 3 1,-4 4-49,-1 8 1,-7 7 0,0 5 0,-2 3-520,-5-3 1,-5-3-1,-8-2 1,-6 3-608,-6 4 0,-1-7 289,-1 0 1,-10 0-1,-1-9 1</inkml:trace>
  <inkml:trace contextRef="#ctx0" brushRef="#br0" timeOffset="933">1982 1196 8452,'3'-12'2752,"6"5"-2328,13 4 1,2 3 0,10 0 0,0 0-654,0 0 1,2 0 0,8 0 0,-1 0 228,1 0 0,-1 0 0,1 0 0</inkml:trace>
  <inkml:trace contextRef="#ctx0" brushRef="#br0" timeOffset="1050">2657 935 8016,'-31'10'0,"2"-8"0,-12 5 0,-5-4 626,0-3 1,-3 0-1,-1 0 1,-8 0-427,-5 0 1,7 0 0,5 0 0,8 0-201,6 0 0,-4 0 0,7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56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174 196 8012,'0'-21'1113,"0"6"485,0 1-1196,0 9 1,0-2 0,3 14 0,2 10-94,2 9 1,7 1 0,-4 9 0,0 3-36,-1 2 1,8 5 0,-5 2 0,3 6-232,-1 1 0,-6 3 1,6 5-1,1-2-14,-3-3 1,7-12 0,-7 0 0,3-10 15,-1-4 1,1-6-1,7-11 1,-1-8 14,1-5 0,0-2 1,0 0-1,-1 0-247,1 0 1,7-9 0,0-6-1,0-2-386,3 3 0,-8-6 0,5 6 0,-5-5-377,-2-3 1,0 7 0,-3 1 949,-4-3 0,4-3 0,-7-1 0</inkml:trace>
  <inkml:trace contextRef="#ctx0" brushRef="#br0" timeOffset="175">44 262 8012,'-15'-10'54,"3"-4"-125,2-6 0,3-2 1,9 1 147,6-1 1,6 0 0,15 3 0,5 2 344,0 2 0,7 1 1,-2-6-1,7 4-400,5 1 0,2 10 0,-5-2 0,3 4-436,-3 3 1,-2 0 0,-4 0-1,-4 0-153,-1 0 0,-18 0 567,3 0 0,-5 10 0,4 2 0</inkml:trace>
  <inkml:trace contextRef="#ctx0" brushRef="#br0" timeOffset="341">261 392 8012,'-21'13'266,"8"6"25,6-5 0,7-4 1,7-3-27,8-4 1,7-3 0,7 0 0,7 0-196,5 0 1,3-7 0,2-1 0,2 1-441,3-3 370,0 8 0,-8-17 0,1 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6:59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0 8450,'-22'10'-142,"-7"4"0,0 15 0,3 8 85,2 4 1,2 22 0,0 12 0,3 12 462,4 7 1,6-41-1,1 1 1,4-1-1,1 0 1,0 5-1,1 0-72,0 3 1,2-1 0,0 2-1,2 0 1,2 1 0,2-1 0,2-2-1,3-1-152,1-3 1,3-3 0,24 39-1,-3-3 1,5-9-335,2-5 1,1-12 0,0-12 0,-3-5-377,-5-3 1,3-1-1,-10-6 1,-3-7-992,-1-5 1,-4-4 1518,1-6 0,0 5 0,0-7 0</inkml:trace>
  <inkml:trace contextRef="#ctx0" brushRef="#br0" timeOffset="316">1307 741 8161,'3'-34'53,"2"5"1,2 4 1078,-2 4-482,-3-1 1,-2 12 0,0 10 0,-2 15-216,-6 11 0,-4 8 0,-9 12 0,-1 5-199,0 7 0,0-2 0,0 2 0,1 2-279,-1 3 0,-7 3 0,0-1 1,2 0-502,3 1 1,2-4 0,0-3-1,3-11-1396,5-9 1,-6-15 1433,6-10 0,-3-11 0,0-3 0,2-12 506,-2-8 0,-2-11 0,-3-3 0</inkml:trace>
  <inkml:trace contextRef="#ctx0" brushRef="#br0" timeOffset="500">719 849 8161,'8'-14'60,"-1"-1"1,3 11-1,-3-4 251,7 6 0,6 2 1,1 2-1,4 6-5,4 6 0,-3 13 1,11 4-1,1 5 101,3 10 1,3-2 0,0 9 0,-1-2-197,1 0 0,-3 7 1,-3-7-1,-1-3-539,2-2 1,-8-2 0,-2-3 0,-5-5-2500,-2-7 2827,0-5 0,9-2 0,3 0 0</inkml:trace>
  <inkml:trace contextRef="#ctx0" brushRef="#br0" timeOffset="733">1786 1307 9498,'22'0'1152,"0"0"0,0 0-785,-1 0 0,11 0 0,4 0 1,8 0-174,7 0 0,-3 0 0,8 0 0,-3 0-534,-5 0 1,-4 0 339,-8 0 0,5 0 0,-7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7:02.5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131 501 8295,'10'-12'1502,"-8"-7"-983,5 4 1,-2-1-1,0-1 985,2 2-1149,1 10 0,-1-2 0,0 14 0,0 8-58,3 4 1,-8 5 0,8 5 0,-3 8-57,1 4 1,1 12 0,-4 5-1,2 7-173,-2 8 1,-2-3 0,-3 10 0,0 0-315,0-3 0,0-4 0,2-15 1,3-10 186,2-9 0,0-15 0,-4-12 233,4-2 1,5-3 0,10-9 0,0-5-50,0-8 0,-1-4 0,3-3 0,3 3-66,2 4 1,7-4 0,-4 7 0,-1-3-673,1 1 0,-1 2 0,-4-5 0,2 4-676,-2 4 0,-11-6 0,-1 6 1289,2-4 0,-7-1 0,-1-8 0</inkml:trace>
  <inkml:trace contextRef="#ctx0" brushRef="#br0" timeOffset="250">0 393 9198,'12'-10'482,"8"5"1,-3-9 0,9-3-208,11-3 0,4-2 0,5 1 0,5 1-509,7 6 1,-3-6 0,1 6 0,0-3-457,-1 2 0,-6-1 0,-1 8 690,-9 3 0,2 3 0,-7 2 0</inkml:trace>
  <inkml:trace contextRef="#ctx0" brushRef="#br0" timeOffset="449">196 676 8118,'-29'21'65,"0"1"1,7-7 217,8-1 0,9-6 0,0 4 0,10-3-2,10-4 1,11-2 0,6-3-1,2-3-191,4-4 0,11 2 0,4-7 0,3 2-235,4 5 1,-4-4 0,-1 1 0,-1 4 144,-6 1 0,8-6 0,-1-4 0</inkml:trace>
  <inkml:trace contextRef="#ctx0" brushRef="#br0" timeOffset="866">1917 371 8224,'0'14'-1764,"-3"1"2421,-4 2 0,2 2 1,-9 3-1,-3 2-305,-3 5 0,-1 5 1,-4 12-1,-1 2-304,-3 3 1,-8 10 0,8-3 0,0 2-430,-2-2 0,7 3 0,-5-13 381,4-7 0,4 3 0,-1-10 0</inkml:trace>
  <inkml:trace contextRef="#ctx0" brushRef="#br0" timeOffset="1083">1459 523 8201,'22'15'306,"0"-3"-1,0-2 1,-1 4 0,4-4 0,1 2 34,3 5 1,10 5-1,-3 4 1,5 6-154,3 1 0,0-3 0,-1 3 0,1 1-588,-1 0 0,-7-5 0,-2 5 1,-2-2 215,-6-6 185,-11-2 0,4 8 0,-7 2 0</inkml:trace>
  <inkml:trace contextRef="#ctx0" brushRef="#br0" timeOffset="1533">1154 371 8229,'0'22'73,"0"-1"0,0-6 1,0-1-1,0 3 270,0 3 1,0 1 0,0 1 0,3 2-70,4 5 1,-4-2 0,4 9 0,-5 6-40,-2 6 1,8 5 0,-1 10 0,-2 0-318,-3 5 1,5 9 0,1-7 0,-4-4-280,-1-6 0,4-19 1,3 0 113,2-7 1,2-14 0,8-13 145,0-5 1,0-11-1,-1-6 1,1-2 41,0 3 0,0-6 1,0 6-1,-1-6-442,1-1 1,0 6 500,0 1 0,-1-1 0,1-7 0</inkml:trace>
  <inkml:trace contextRef="#ctx0" brushRef="#br0" timeOffset="1749">1111 414 8278,'7'-14'-1549,"3"-1"1869,2-2 0,2 5 0,8 0 0,0 0-300,0 0 1,2 5 0,5-5 0,7 2-21,5 5 0,13-7 0,1 0 0</inkml:trace>
  <inkml:trace contextRef="#ctx0" brushRef="#br0" timeOffset="2183">1960 284 8122,'0'-22'326,"0"0"1,0 0-147,0 1 0,7-1 0,3 2 0,2 4 132,5 1 1,3 0 0,1-6-1,1-1-162,0 0 1,7 8 0,2 2 0,1 2-166,-1 5 0,6 3 0,-8 4 1,0 8-120,2 11 1,-7 13 0,5 17 0,-4 10 44,-4 9 0,-1 10 1,-3 14-1,-11-44 0,0 2 54,-1 1 0,-1 0 0,2 1 0,-2 1 0,-1 0 1,-1-1-1,1-1 0,1 0 114,-1-1 1,-1-2-1,3 44 1,0-16 0,2-13 676,-2-12 1,4-16 578,-1-8 1,-3-15-898,-13-7 0,-4-4 0,-12-6 0,-3-1-562,-2-4 0,0-6 0,8 4 1,-1 0-859,0 1 0,7 2 982,1 7 0,-1-10 0,-6-2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27:07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85 8124,'8'-22'-33,"1"3"184,3 4 0,-4-2 0,6 10 55,3 2 1,2 5-1,3 10 1,0 12 127,0 12 0,0 16 1,2 8-1,2 8 6,3 6 0,8 16 0,-21-37 0,-1 2 0,1 3 0,0 1-43,-1 4 0,1 2 1,3 5-1,-2 2 1,-2 3-1,-3 1 1,-1 4-1,-3 1-315,-1 5 1,-4-1 0,-3-5 0,-2-1 0,-5-1 0,-3-2 0,-6-3 0,-5-1 139,-3-5 1,-5-2 0,-1-5 0,-3-2 0,1-7 0,-1-2 0,1-2 0,1-3 180,-27 29 0,-3-13 0,11-17 0,1-2-2445,3-3-1210,12-19 3352,13 2 0,1-19 0,8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16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20.55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1 673 8127,'0'-35'1,"0"5"0,0 3 0,0-1 0,0-2 161,0 3 0,2 2 0,3 3 0,3-1 185,-3 1 0,-3 7 0,1 2 126,4 3 1,-2 3-250,10 7 0,-10 10 0,2 7 0,-4 8 26,-3 5 1,7 10 0,1-5 0,-3 5-56,-3 5 1,-2-6 0,0 16 0,0-3-168,0 1 0,0 6 0,0-4 1,0 0-268,0 0 1,0-3-1,0-10 1,3-2 186,4-2 0,-2-14 0,8 1 0,-1-10 10,1-5 0,4-5 0,10-12-79,3-8 0,0-5 0,-5-5 1,2-2-282,3-3 1,8-3 0,-8 6 0,-3-3-774,-2 3 1,2 2 1174,-4 2 0,14-9 0,-12-3 0</inkml:trace>
  <inkml:trace contextRef="#ctx0" brushRef="#br0" timeOffset="217">113 583 8111,'0'-22'178,"0"7"0,0 0 13,0-3 1,0 6 0,2-3-174,6-2 1,4 4 0,11 1 0,-1-1-158,0 1 0,8 4 1,3-4-1,-1-1-140,0 1 0,6 7 279,-8-2 0,9-6 0,-4 1 0</inkml:trace>
  <inkml:trace contextRef="#ctx0" brushRef="#br0" timeOffset="400">135 718 8111,'-15'7'-837,"3"3"1012,2 2 1,5-7-185,12 3 0,6-3 0,9 0 0,3 2-321,5-2 330,5-2 0,10-3 0,-1 0 0</inkml:trace>
  <inkml:trace contextRef="#ctx0" brushRef="#br0" timeOffset="833">1166 1 8000,'-23'0'-141,"1"0"1,0 7 0,-1 3 0,3 2 434,5 6 0,-5 12 1,6 10-1,-6 9 240,-3 11 1,8 10-1,3 9 1,-1 14-302,7-44 0,0 1 0,3 6 0,1 0 1,-2 4-1,0 0 0,3-2 0,0 1-198,1-2 1,0 0 0,1-1-1,0 0 1,2 0 0,2 0-1,2-2 1,1-1-434,12 44 1,2-12-1,1-25 1,2-10-326,4-11 1,-4-6 722,5-11 0,5-9 0,0-3 0</inkml:trace>
  <inkml:trace contextRef="#ctx0" brushRef="#br0" timeOffset="1252">1995 516 8020,'-23'10'220,"1"5"0,2 12 1,3 6 309,2 1 0,2 4 0,-4 7 1,2-1-288,-2 1 0,-1 2 0,1 3 0,2 3-401,-3-4 0,6-4 1,-3-5-1,0-5-720,3-3 1,-6-9 0,8-11-1149,-2-2 2026,-3-3 0,-8-26 0,1-6 0</inkml:trace>
  <inkml:trace contextRef="#ctx0" brushRef="#br0" timeOffset="1466">1480 561 8020,'12'-10'524,"0"7"-10,-4-4 1,4 14 0,11 8-75,-1 5 0,1 5 0,1 5 0,4 5-135,2 0 1,7 7-1,-5-5 1,1 6-415,-1 1 1,6 1 0,-9-3-1,1-2-213,3-2 0,-8-11 1,4 3-1,-6-5-2776,-8-3 3098,5-9 0,-8 7 0,11-8 0</inkml:trace>
  <inkml:trace contextRef="#ctx0" brushRef="#br0" timeOffset="1733">2197 874 10352,'22'0'280,"0"0"1,3 0-1,3 0 1,4 0-298,3 0 0,-5 0 0,5 0 1,-3 0 16,-5 0 0,8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8:45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44 8277,'-14'0'-17,"2"-3"0,0-1 128,0-4 0,4-1 509,-6 1 1,11 6-274,3-5 0,10 4 0,14 3 1,8 0 57,11 0 1,13 0 0,14 0 0,5 3-364,2 4 1,3-5 0,10 6 0,4-3-607,-43-2 1,0 1 0,43-2 0,-4 5-1,-13-4-791,-9-3 0,0-7 1355,-18-1 0,-8-9 0,-11 5 0</inkml:trace>
  <inkml:trace contextRef="#ctx0" brushRef="#br0" timeOffset="401">315 175 8323,'-19'2'-375,"4"5"0,8-4 0,14 4 0,8-5 732,4-2 0,10 0 1,5 0-1,5 0-128,7 0 0,2 0 0,-2 0 0,2 0-292,3 0 0,0 0 0,-8 0 0,-1 0-18,-6 0 0,-5 0 1,-11 3-1,-6 4 17,-7 8 0,-4 4 0,-6 3 0,-6 2 32,-13 5 0,-5 5 0,-14 9 0,-5 3-27,0 5 1,-7-2-1,2 9 1,0 0 142,-2-3 1,10-1 0,-1-13 0,13-5 254,6-7 1,13-5-149,5-2 1,14-10 0,10-5 0,10-4 114,9-3 0,8 0 0,4-3 0,5-2-165,3-2 1,-5 0 0,4 5 0,1-3-185,0-3 0,-8 1 1,3 7-1,-5 0-921,-2 0 1,-3 0 963,-5 0 0,-14 10 0,-13 2 0</inkml:trace>
  <inkml:trace contextRef="#ctx0" brushRef="#br0" timeOffset="719">402 1655 7917,'15'8'320,"-3"1"0,0 1-358,0 0 1,2 4-1,11-4 1,1 0-187,3-1 1,3 6 0,-6-8 0,6-2 223,2-3 0,-8-2 0,6 0 0</inkml:trace>
  <inkml:trace contextRef="#ctx0" brushRef="#br0" timeOffset="853">533 1263 8157,'-22'0'-216,"-2"-7"0,-3 0 1,0 0-463,8-3 1,5 8 677,6-6 0,8 6 0,0 2 0,12 0 0,1 7 0,1 0 0,10 1 0,10-8 0</inkml:trace>
  <inkml:trace contextRef="#ctx0" brushRef="#br0" timeOffset="1085">946 1655 8046,'3'-12'-552,"4"5"1,8 5 0,11 2 0,6 0 551,2 0 0,-5 0 0,7 0 0,3 0 0,2 0 0,12 9 0,3 3 0</inkml:trace>
  <inkml:trace contextRef="#ctx0" brushRef="#br0" timeOffset="1253">1426 1416 8046,'-30'0'0,"-1"0"-50,-3 0 1,0 0 0,-4 0 0,1 2 436,-1 6 0,6-6 1,1 8-1,2-3-686,0 0 1,2 3 0,10-5-1916,2 2 2214,11 0 0,-6 3 0,10 2 0</inkml:trace>
  <inkml:trace contextRef="#ctx0" brushRef="#br0" timeOffset="1469">1796 1155 8370,'-20'24'110,"6"5"0,4-3 0,10 11 0,0 1-245,0 3 0,0 3 0,0-3 0,0-2-106,0-3 0,0-7 1,0 5-1,0-2-652,0-6 893,0 8 0,10-10 0,2 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17.28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23 449 8138,'0'-45'33,"-8"3"1,1 4 0,2 9 909,2 4-321,3 12 0,0 6 0,3 14 1,2 8-186,2 5 1,10 12-1,-4 6 1,2 4-286,0 3 0,0 0 0,5 2 1,-3 3-120,-2 2 1,-3 8-1,6-5 1,-3-1-244,2 1 1,-4 7-1,-1-2 1,-2 2-53,-5-2 1,-2-5 0,-3-10 0,0-3 478,0-5 1,0-17-1,0-22 96,0-18 0,2-15 0,3-17 0,5-8 195,2-5 0,-4-4 0,7-4 0,2-4-39,3-3 0,3 16 0,-1-3 1,0 2-325,1 0 0,-1 8 0,3 5 0,3 7-1275,1 7 0,-1 13 1,-11 13-1008,-2 2 1,-2 5 2136,2 13 0,-6 4 0,-9 10 0</inkml:trace>
  <inkml:trace contextRef="#ctx0" brushRef="#br0" timeOffset="582">784 964 8217,'0'-22'0,"0"-1"303,0 1 0,-7 0 1,-3-1 337,-3 1 0,6 9 0,-8 6 0,-2 4-177,-3 3 0,5 0 0,0 0 1,-3 5-244,-2 10 1,6 0 0,1 18 0,1-4-145,-1 1 1,8 8 0,-5-6 0,3 3-440,-1 5 1,1-5-1,7-1 1,0-1-221,0-6 0,7-9 0,3-6 298,3-2 0,-6-3 0,8-9 243,3-5 0,-6-8 0,3-13 0,0-4 11,-3-3 1,6 5-1,-8-5 1,2 3 533,6 5 0,-6 2 0,3 2-168,2 1 0,-4 9 0,2 8-154,2 10 1,-7 8 0,0 12-1,0 5-268,5 7 1,-5 5 0,0 3-1,0 2-833,5 6 0,-3-11 1,1 5-1,-1-4-1984,1-11 2903,-8-5 0,15 6 0,-8 2 0</inkml:trace>
  <inkml:trace contextRef="#ctx0" brushRef="#br0" timeOffset="847">1053 1121 8147,'0'22'43,"0"-7"1,0 0 0,0 3 246,0 2 1,8 2-1,-1 0 1,-2 1 243,-2-1 1,4 1-1,3-1 1,0 1 101,0-1 1,0-7-1,-5 0 618,2 2-1026,1-7 1,-8-2-1,0-18 1,0-10-80,0-8 0,0-11 0,0-1 0,0-8-36,0-4 0,7 0 0,1 10 0,-1 2-613,3 2 0,-5 11 0,8-3 0,-1 5-1012,1 3 0,-6 9 1,8 6 1511,2 4 0,13 3 0,5 0 0</inkml:trace>
  <inkml:trace contextRef="#ctx0" brushRef="#br0" timeOffset="1213">2061 538 8060,'13'-22'0,"-1"7"0,-7 0 166,3-2 0,2 7 0,-5 5 0,2 10 373,-2 10 1,-2 7-1,-3 8 1,0 7-178,0 6 0,-3 2 0,-2 2 0,-2 3-333,2 2 1,-5 0 0,2-7 0,1 0-567,-3 0 1,5-1 0,-8-1 0,4-3-845,4-3 0,-8-12 1381,-2-3 0,-5-9 0,-2-13 0</inkml:trace>
  <inkml:trace contextRef="#ctx0" brushRef="#br0" timeOffset="1397">1860 606 8454,'15'10'914,"0"7"0,2 8-645,3 5 0,5 10 1,2-3-1,6 5-151,2 3 1,-1 2 0,6 1 0,-5-1-633,-3-5 0,-2-4 0,-7-1 0,-1-5 514,1 1 0,-11-8 0,-2 7 0</inkml:trace>
  <inkml:trace contextRef="#ctx0" brushRef="#br0" timeOffset="1713">2061 1 8060,'-22'0'-51,"0"7"0,-1 3 0,1 3 146,-1 4 0,9 13 0,-1 7 1,-3 8 334,-2 7 1,0 8 0,3 15 0,4 7-25,3 5 1,3 3 0,7-1 0,0 3-199,0 6 0,2-9 0,6 1 1,4-13-106,1-7 0,7-3 0,-3-2 0,6-8-305,-1-12 0,13-10 0,-13-13 0,3-2-69,0-5 1,-3-5 0,1-10 0,-1-3 270,1-4 0,-1-16 0,1-11 0</inkml:trace>
  <inkml:trace contextRef="#ctx0" brushRef="#br0" timeOffset="1964">2532 247 9574,'15'23'0,"-3"-1"420,-2 0 0,8 13 0,-3 8 0,5 9-15,2 5 0,-7 3 1,0 7-1,0 3-230,-3 5 0,6-3 1,-11 7-1,-2 1-304,-2 0 1,-3-8-1,0 5 1,-3-2-778,-4-1 1,2-9 0,-8-13 0,1-7-1411,-1-7 2316,8-6 0,-15-10 0,8 1 0</inkml:trace>
  <inkml:trace contextRef="#ctx0" brushRef="#br0" timeOffset="2214">2913 1143 7985,'15'0'256,"0"0"1,-8 0 0,8 0 325,3 0 1,2 0 0,2 0 0,0 0-594,1 0 0,9 0 0,3 0 0,2 0-1010,1 0 0,-1-2 1021,8-6 0,0-4 0,-1-10 0</inkml:trace>
  <inkml:trace contextRef="#ctx0" brushRef="#br0" timeOffset="2466">3495 852 7831,'-22'0'1336,"0"0"1,-1 0-1,1 0 1,-3 0-819,-5 0 0,5 0 1,-7 0-1,-1 0-793,-4 0 1,5 0 0,-1 0 0,4 0-409,-1 0 1,0 0 0,7 0 682,1 0 0,0 10 0,-1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26.94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 1 8093,'0'22'-195,"-8"1"1,1-1 0,2 0 233,2 1 1,3 14 0,0 5 0,0 6 320,0 9 1,0 8 0,3 9 0,2 11-177,2 10 1,2-44-1,0 2 1,-2 6-1,1 2 1,1 2-1,-1 1-223,0 1 1,-1 2 0,3 3 0,0 2 0,-3-2-1,-1-1 1,0-2 0,0-2-8,-2-3 1,-1-2-1,2-4 1,0 0 0,-1-2-1,0-1 1,1 47-9,-3-8 1,-2-15 0,0-20-1,0-5-361,0-9 1,0-1 736,0-12 170,0-10 1,0-13-196,0-14 1,0 2-117,0-10 1,10 8 0,5-6-111,5 3 1,3 3-1,-1 7 1,3 0-23,5 0 1,-3 0 0,8 0-1,-3 0-442,-4 0 1,4 0 0,0 0 0,1-3-1352,-1-4 1744,-2 4 0,2-27 0,3 5 0</inkml:trace>
  <inkml:trace contextRef="#ctx0" brushRef="#br0" timeOffset="334">225 314 8004,'22'-9'-138,"0"-6"0,1 2 0,-1 1 204,1 2 1,-1 2-1,-2 6 1,-3-3 545,-2-3 0,0 1 0,8 7-185,-1 0 1,-7 0 0,-3-3-65,-2-4 0,-2 2 1,-11-8-274,-4 4 0,-1 1 0,-12 8 0,-4 0-273,-1 0 0,-10 0 1,-3 0-1,-1 0-196,1 0 0,-2 8 0,11 1 0,1 1-366,3 0 0,3 0 745,0-2 0,-1 4 0,1 11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23.64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152 829 7987,'-12'3'164,"4"4"0,6 6 1,-1 7-1,-2-3 324,-2-2 1,-1 8 0,8 9 0,0 3-236,0 5 0,0 9 0,0 6 0,0 2-299,0 6 0,0 1 0,0 4 1,0-4-81,0-4 0,8-8 0,2-14 1,2-8-7,6-6 0,-1-9 0,0-2 0,1-3-75,7-5 0,-3-13 0,8-7 0,-3-5-166,3-2 1,-5-8 0,5 0 372,-5 3 0,7-8 0,3 0 0</inkml:trace>
  <inkml:trace contextRef="#ctx0" brushRef="#br0" timeOffset="251">18 897 7987,'-13'-23'-672,"8"3"447,10 5 0,0-5 1,10 8-1,2-3 584,3 0 1,10 3 0,3-6 0,1 3-324,6-2 0,10 4 1,0-1-1,-3-1-327,1 2 0,-14-4 1,14 7-1,-4 0 291,-4 0 0,-10-8 0,3 6 0</inkml:trace>
  <inkml:trace contextRef="#ctx0" brushRef="#br0" timeOffset="450">152 1098 8015,'-15'15'0,"0"0"31,-2 3 0,7-6 1,0 0-1,2 1 67,1-1 1,2-7 0,12 3-73,8-6 1,5-2 0,5 0 0,2 0-57,3 0 1,10 0-1,-2 0 1,4 0-846,3 0 875,-1-10 0,11-2 0,3-10 0</inkml:trace>
  <inkml:trace contextRef="#ctx0" brushRef="#br0" timeOffset="699">1115 919 8072,'15'-7'434,"0"-1"0,-10 3 0,3 13 1,-6 7-209,-2 4 1,-2 4 0,-3 2 0,-5 5-180,-3 7 1,-2-2-1,-4 2 1,1 3-275,3 2 0,0 11 0,-7-1 0,-1-2-428,1-3 0,2-10 0,3-2 1,2-2 654,-3-6 0,-2-2 0,-2-3 0</inkml:trace>
  <inkml:trace contextRef="#ctx0" brushRef="#br0" timeOffset="917">735 986 10210,'10'23'672,"4"-1"1,6 0-465,3 1 0,7 2 1,2 2-1,3 6-179,5 1 0,2-4 0,3 5 0,0 0-567,-1 0 1,-6-8 0,-3 6 0,0-4-296,-1 1 0,-14-2 1,3-11 832,-3-2 0,0-10 0,2 5 0</inkml:trace>
  <inkml:trace contextRef="#ctx0" brushRef="#br0" timeOffset="1268">1003 740 8015,'-22'-3'0,"0"-2"26,-1-2 0,1-1 1,-1 8 144,1 0 0,7 3 0,0 2 0,0 7-4,3 8 1,-6-2-1,8 14 1,0-2-1,0 0 1,-4 10-1,4-1 1,0 9 72,0 4 0,-8 10 1,6 0-1,-1 8-31,6 5 0,-3 7 0,2-7 1,3-3-62,3-2 1,12-11 0,5-4 0,7-8-356,8-12 1,-2-10 0,9-10 0,3-7-903,2-6 0,0-2 1109,-4 0 0,4-20 0,-7-5 0</inkml:trace>
  <inkml:trace contextRef="#ctx0" brushRef="#br0" timeOffset="1534">1362 785 8015,'22'-13'448,"-7"1"0,0 7-32,3-3 1,-6 11 0,1 12 0,-1 7 63,0 8 1,3 5 0,5 12 0,-2 3-89,-3 2 0,-3 10 1,6-2-1,-6 5-72,-2 2 0,-3 8 1,-7 0-1,0-3-426,0-3 1,-10-9 0,-4-3 0,-6-4-1454,-3-11 0,1 0 1559,-1-12 0,-9 0 0,-3-7 0</inkml:trace>
  <inkml:trace contextRef="#ctx0" brushRef="#br0" timeOffset="1984">1676 493 7700,'22'-22'21,"0"9"1,1 6 499,-1 5 1,1 19-1,2 8 1,2 7-127,3 8 0,0 12 0,-8 11 0,-2 6 27,-5 6 1,5 10-1,-8-3 1,1 7-225,-6 8 0,-7 3 1,-3-46-1,-4-1 1,-2-2-1,-2 0-172,-1-1 1,-3 0 0,-5 0 0,-2-1 0,1-1 0,-1-1 0,-2 2 0,-1-1-364,0 0 0,0-1 0,-23 32 0,6-11 0,5-14-1207,7-6 0,5-14 623,3-4 1,9-25 0,6-12 920,4-11 0,-7-14 0,-2-3 0</inkml:trace>
  <inkml:trace contextRef="#ctx0" brushRef="#br0" timeOffset="2550">2191 135 7945,'0'-15'-403,"0"0"0,7 0 0,3-7 760,3-1 0,2 8 0,7 3 82,1 2 0,-1 2 1,0 8-350,1 0 1,-1 0-1,-2 3-109,-5 4 0,3 6 1,-11 12-1,-2 2 20,-3 3 1,-4 2 0,-3-4-1,-5 4-38,-2 3 0,-3 2 0,-8 8 0,1-3 21,-1-4 0,1 2 1,2-11-1,3-1 260,2-3 0,10-3-157,-3 1 0,16-11 1,9-5-1,11-4-262,9-3 1,5-8 0,3-1 0,2-4 174,6-4 0,-6-3 0,8-3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28.18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80 90 7754,'23'-22'-122,"-8"7"1,0 2-1,2 1 256,3-1 1,-5 8 0,0-2-1,2 4-37,3 3 1,3 0-1,-1 0 1,0 0 10,1 0 1,-3 13 0,-3 7 0,-2 10 111,3 4 0,-8 11 1,-3 10-1,-5 2-155,-2 6 0,0 11 1,0 8-1,0 8-162,0 7 0,0-42 0,0 2 0,0 5 0,0 1 0,0 1 0,0 1-58,0 2 1,0 1 0,0-6 0,0 0 0,0 3 0,0-1 0,0-7 0,0-2 43,0-3 0,0-1 1,0 46-1,3-10 0,2-8 209,2-11 0,8-4 0,-7-11 0,-1-4 319,3-1 1,-7-11 0,4-2 0,-2-5 417,3-10 0,-6 2 56,6-7 1,-8-5-549,-8-2 1,-4-13 0,-11-5 0,1 0-245,-1 0 1,-9 0 0,-5 5 0,-6-3-176,-1 3 1,-1 3 0,2 4 0,4 3-329,1 3 1,11 9 0,-3-4-2162,5-1 2565,13-2 0,12-10 0,12 0 0</inkml:trace>
  <inkml:trace contextRef="#ctx0" brushRef="#br0" timeOffset="301">708 1546 6247,'10'-12'1427,"5"4"-1235,5 6 1,4 2-1,6 0 1,5 0-382,0 0 0,7-7 1,-4-1-1,2 3-852,-3 3 1041,5 2 0,-17-10 0,7-3 0</inkml:trace>
  <inkml:trace contextRef="#ctx0" brushRef="#br0" timeOffset="501">820 1188 7595,'-23'0'-69,"11"0"0,14 0 1,18 0-1,10 0 47,5 0 0,-5 0 0,7-3 0,3-2-281,2-2 0,3-3 0,-2 5 0,-4-2 303,-1 2 0,-1-8 0,8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29.59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1 755 7801,'22'0'-170,"1"0"0,2 0 0,2 0 208,3 0 0,10 0 0,-1 0 0,11-3 87,10-4 0,7 2 0,8-10 1,7 0-317,5 3 1,-7-6 0,-8 11 190,-10 2 0,-7-8 0,-10 1 0</inkml:trace>
  <inkml:trace contextRef="#ctx0" brushRef="#br0" timeOffset="450">225 867 8027,'-20'-3'-341,"5"-4"691,5 4 0,20-14 0,5 9 1,7 1-173,8-3 0,3 8 1,6-6-1,-1 6-71,2 2 0,2 0 0,0 0 0,-2 0-32,-3 0 1,-9 7 0,2 3-1,-5 2-144,-3 6 0,-10 2 0,-4 2 0,-6 3 167,-2 5 0,-12-3 0,-8 8 0,-12 3-11,-11 4 1,4-10-1,-16 13 1,2-3-37,1 1 1,-8 2-1,8-1 1,2-1-182,3-6 0,5-5 1,2-9-1,8-1-758,7 1 859,-3-11 1,28-2 0,0-10 0,13 0 117,7 0 1,12-7-1,3-1 1,2 3 98,1 3 1,6-6 0,11 1 0,0 2-61,0 2 0,9-4 1,1-3-1,7 0-194,1 0 1,-4 0 0,-2 5 0,1-3-436,-1 3 0,-12 3 0,-11 2 501,-11 0 0,-8 0 0,-3 0 0</inkml:trace>
  <inkml:trace contextRef="#ctx0" brushRef="#br0" timeOffset="2367">449 60 7142,'0'23'477,"0"-1"0,0 0 0,0 1 0,0-1-125,0 1 0,0-1 0,2 0 0,3 1 4,3-1 1,-1 1 0,-7-1-60,0 0 1,0 1-177,0-1 0,3-9 0,2-8-219,2-10 1,1-8 0,-8-9 0,2-3-131,6-5 0,2-5 0,7-7 0,-2 2 72,2 3 0,1 2 1,-1-2-1,-2 7 367,3 5 0,-1 10 0,1 2 58,-4 3 0,1 13 0,5 12 0,-2 7-38,-3 8 1,-3 5-1,6 10 1,-6 0-368,-2-1 0,5 1 0,-5-2 1,0-6-586,0-7 721,7-5 0,-4 7 0,9 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30.44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45 292 8764,'-10'-13'997,"8"3"1,-11 18 0,8 2 0,-2 2-537,2 5 1,3 3 0,4 3-549,5-1 1,-2 3 0,10 0 0,3 0-337,2-5 1,-5-5-1,0 2 1,2-4-983,3-3 1405,-8 7 0,8-15 0,-7 8 0</inkml:trace>
  <inkml:trace contextRef="#ctx0" brushRef="#br0" timeOffset="134">113 90 7999,'-23'-15'130,"1"0"1,7 3 0,2-6 671,3 3-1154,3 10 0,9-5 0,6 10 352,7 0 0,5 0 0,2 0 0</inkml:trace>
  <inkml:trace contextRef="#ctx0" brushRef="#br0" timeOffset="384">404 448 7960,'-13'0'1995,"6"0"1,14 0-1780,8 0 1,0 0-1,5 0 1,5 0-266,0 0 1,7-2 0,1-3 0,-1-3-1688,0 3 1736,8 3 0,-15-8 0,8-2 0</inkml:trace>
  <inkml:trace contextRef="#ctx0" brushRef="#br0" timeOffset="583">426 224 7960,'-22'0'-872,"-1"-2"1534,1-6 0,12 6-265,10-6 1,10 6 0,12 2 0,1 0-146,-1 0 1,8 0 0,0 0 0,-3 0-338,-2 0 1,5 2 0,3 3 0,-1 3 84,0-3 0,-2-3 0,-7-2 0</inkml:trace>
  <inkml:trace contextRef="#ctx0" brushRef="#br0" timeOffset="767">1054 0 8098,'7'15'279,"1"0"1,-1-7 0,-7 7-1,3-1 149,4-1 1,-2 9 0,7-2 0,1 8-199,-1-1 0,-4 5 0,4 1 1,-2-1-699,-5 0 0,5 6 1,-2-6 467,-3 3 0,-3-8 0,-2 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34.46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471 1 8397,'-15'0'1129,"0"0"-421,-2 0 0,4 9 0,-2 9 0,-2 9-257,-3 11 1,5-4-1,0 4 1,-2 2-270,-3 2 1,-3 10 0,1 1 0,2-1-281,5 3 1,-5-8 0,8 5 0,-3-5-619,0-2 0,2-10 0,-2-5 1,5-5-569,1-3 1,6-7-1,-7-2-413,0-3 1697,8-3 0,-18-17 0,7-2 0</inkml:trace>
  <inkml:trace contextRef="#ctx0" brushRef="#br0" timeOffset="251">0 157 8222,'0'-15'1796,"0"0"-1192,0 11 1,0-4 0,3 13-223,4 2 1,6 13 0,9 0 0,1 10 0,-1 5 1,10-5 0,3 7 0,3 1-61,-1-4 0,-2 9 0,5-6 0,-3 5-269,3 3 0,-8-7 1,-2-4-1,-5-1-1056,-3-6 0,-2-2 0,-2-2-1173,-3-1 2175,0-10 0,-3 8 0,-2-7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35.86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1300 1054 8181,'-12'-12'1532,"12"2"0,15 10-1144,5 0 0,12 7 0,3 1 0,2-3-198,1-3 1,-1-2-1,5 0 1,-2 0-290,-2 0 0,-8 0 0,4 0 0,-1 3-404,-6 4 503,-2-5 0,-13 8 0,-2-10 0</inkml:trace>
  <inkml:trace contextRef="#ctx0" brushRef="#br0" timeOffset="433">2219 584 8355,'-15'-10'829,"0"10"1,10 10-1,-2 12 1,4 0-423,3 1 1,0-1 0,0 3 0,0 2-119,0 3 1,0 10 0,3-3-1,2 6-228,2 2 0,3-1 1,-5 1-1,5-2-121,3-6 0,-6 3 1,8-10-1,2-5-96,3-8 0,3-7 1,-1-10-1,1 0-102,-1 0 1,8 0 0,0-3-1,-3-4-157,-2-8 0,5-5 1,0-2-1,-3-1-559,-2 1 1,-3-1 973,1 1 0,-1-10 0,1-3 0</inkml:trace>
  <inkml:trace contextRef="#ctx0" brushRef="#br0" timeOffset="667">2197 606 8164,'-13'-10'-436,"3"5"1085,10-10 0,3 10-130,4-2 1,8-3 0,13 2 0,1 1-518,-1-3 1,4 7 0,1-7 0,1 3-370,6-1 0,-5-2 1,0 5-1,0-2-620,0 2 0,0-5 987,2 3 0,-5-1 0,-9 8 0</inkml:trace>
  <inkml:trace contextRef="#ctx0" brushRef="#br0" timeOffset="849">2242 808 8164,'-23'12'-396,"8"0"835,0-4 0,13-6-78,2 6 0,10-6 1,12-2-1,3 0-212,5 0 1,-3 0-1,11 0 1,-1 0-368,-2 0 1,0 0 0,-8 0 217,3 0 0,10 0 0,-5 0 0</inkml:trace>
  <inkml:trace contextRef="#ctx0" brushRef="#br0" timeOffset="1230">3474 561 8242,'0'-22'873,"-8"12"0,-2 10 0,1 12-643,-1 8 0,-5 5 0,5 5 0,-3 5-95,-4 0 0,4 7 0,-2-5 0,-2 6-239,-3 1 1,5 1 0,0 0-1,0 0-1419,3 0 0,-8-11 1523,5-4 0,-5 5 0,-2 0 0</inkml:trace>
  <inkml:trace contextRef="#ctx0" brushRef="#br0" timeOffset="1447">3071 628 8229,'10'13'0,"-5"7"0,9-5 335,4 5 1,-6-3 0,3 3 0,3 7 80,2 6 1,9 1-1,1 6 1,-2-2-675,-3 2 0,-3-1 1,0 1-1,1-2-587,-1 1 1,-2-6 844,-5-3 0,5-6 0,-8-1 0</inkml:trace>
  <inkml:trace contextRef="#ctx0" brushRef="#br0" timeOffset="1733">3272 427 8219,'-32'0'165,"0"2"1,-6 3-1,8 5 279,5 3 0,-4 1 0,-1 11 0,2 3-152,3 2 1,5 9 0,3-1 0,5 4 63,2 3 1,-5 7 0,7 3 0,3 2-196,3 6 1,4 1-1,3 3 1,5 1-334,3-1 0,2-10 0,9-5 1,4-7-604,2-7 0,10-6 0,-6-12 0,4-5-398,-1-8 1173,-10-4 0,16-23 0,-8-5 0</inkml:trace>
  <inkml:trace contextRef="#ctx0" brushRef="#br0" timeOffset="1930">3788 539 8294,'2'32'0,"3"5"316,3 6 0,6 9 0,-4 3 0,0 2 278,0 5 1,-2 3 0,-8 2 0,0 0-308,0 1 0,-3-1 0,-4 0 0,-8-2-981,-5-5 694,-12 4 0,-3-16 0,-10 6 0</inkml:trace>
  <inkml:trace contextRef="#ctx0" brushRef="#br0" timeOffset="2448">404 135 8148,'-22'0'-15,"-1"0"0,-1 3 0,-4 4 147,-2 8 1,0 8 0,5 9 0,-2 13 276,-3 12 0,-7 13 0,7 10 0,3 9-151,2 3 1,14-41 0,2 0 0,1 2-1,1 1 1,2 4 0,2 1-162,1 5 0,2-1 0,5 1 0,2-1 0,3-1 1,3-2-1,3-4 0,3-2-138,0-2 0,4-2 0,3-5 0,3-3 0,30 33 1,6-8-482,2-7 1,1-6 0,1-11 0,6-3 521,7-3 0,5-10 0,3 6 0</inkml:trace>
  <inkml:trace contextRef="#ctx0" brushRef="#br0" timeOffset="2949">4191 1 8048,'22'0'196,"1"10"1,-1 5 208,1 5 0,-1 12 0,-2 8 1,-3 10 141,-2 10 0,0 14 1,8 8-1,-1 5-55,0 3 0,-9 0 1,-3 2-1,-3 2-274,1 4 0,-5-44 1,-1 1-1,-6-1 1,-2-1-1,-3 3 1,-2 0-170,-2-1 1,-2 0 0,-4-3 0,-1 0 0,1 2 0,0-1 0,-2-1 0,-3-2-85,-2 0 1,0 0 0,4-2 0,-1-1 0,-24 35-1,10-10-709,4-10 0,1-2 0,7-15 0,0-13-583,5-12 1,13-13 0,-1-14 407,6-8 1,4-12 918,6-3 0,-16-10 0,6 5 0</inkml:trace>
  <inkml:trace contextRef="#ctx0" brushRef="#br0" timeOffset="3249">4706 1301 8046,'0'-23'3894,"0"8"-3609,0 0 0,3 10-285,4-2 0,6 4 0,9 3 0</inkml:trace>
  <inkml:trace contextRef="#ctx0" brushRef="#br0" timeOffset="4015">5423 696 8251,'0'14'340,"0"1"0,-2-7 1,-3 7-1,-3 5 132,3 7 0,3 3 0,2 12 1,0 8-72,0 5 1,0 5 0,2 9 0,3 4-350,3 1 1,-1 11-1,-7-5 1,3-1-429,4-4 0,-4-13 1,4-7-1,-4-5-596,-3-8 0,-3-15-1545,-4-4 2517,4-11 0,-17-32 0,8-5 0</inkml:trace>
  <inkml:trace contextRef="#ctx0" brushRef="#br0" timeOffset="4282">5199 718 8055,'8'-30'0,"2"0"54,2 3 1,3 2 0,7 3 0,1-1 272,-1 1 0,3 9 1,3 6-1,4 4-36,3 3 0,-5 0 0,4 3 0,1 4 63,0 8 1,-5 8 0,5 4 0,0 5 161,0 3 0,-11-5 1,1 7-1,-10 1-262,-5-3 1,-2 4-1,-8-6 1,-3-1-193,-4 1 1,-6 4 0,-12-7-1,-4-3-75,-9-2 0,-4-3 1,-3 1-1,3-3-707,4-5 0,-4 2 0,7-9 0,0-3-1109,6-3 1,11-2 1828,3 0 0,0-10 0,-7-2 0</inkml:trace>
  <inkml:trace contextRef="#ctx0" brushRef="#br0" timeOffset="4749">6342 494 8101,'-8'22'0,"-2"-2"-104,-2-5 1,5 5-1,-8-3 1,0 8 529,2 5 0,-7 0 1,8-5-1,-3 2-271,0 3 0,8 3 0,-6-6 0,1 3-312,-1-3 1,6-2 0,-6-2 0,1-1-604,-1 0 1,8-7 759,-2 0 0,-6-10 0,1 5 0</inkml:trace>
  <inkml:trace contextRef="#ctx0" brushRef="#br0" timeOffset="4983">5961 494 7996,'15'7'-182,"-3"3"1,1 3 781,-1 4 1,3-4 0,8 4 0,2 5-281,4 6 0,-1 4 0,7-4 0,-1 4-5,1 3 1,0 0 0,5 5 0,-5-6-540,-3-1 0,6-3 0,-11-8 0,-5 0-1445,-4 1 1,-11-11 1668,8-4 0,-10 4 0,5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43.29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674 426 8256,'13'0'90,"-3"3"94,-10 4 1,-3 5-1,-2 11 1,-5-1-61,-2 1 0,-3 2 1,-5 2-1,2 5-8,3 3 1,1 0-1,-9 5 1,1-3 32,-1 3 0,1 2 0,2 3 0,3-3-94,2-4 0,0 2 0,-5-8 0,2 0-48,3 1 1,8-3-1,-6-8 1,1 0-626,0 1 1,7-8-1616,-3 0 949,6-10 1284,-8 5 0,7-10 0,-7 0 0</inkml:trace>
  <inkml:trace contextRef="#ctx0" brushRef="#br0" timeOffset="350">293 516 9064,'8'22'231,"-1"0"1,11 3 0,-3 3 0,7 4-3,8 3 1,-5-5 0,7 7 0,0 1-196,6-4 0,4 9 0,0-8 0,-4 2-516,-8 0 1,2-9-1,-5 2 1,-4-3-1495,-6 3 1976,-2-5 0,-2 7 0,-3-10 0</inkml:trace>
  <inkml:trace contextRef="#ctx0" brushRef="#br0" timeOffset="1016">988 1009 8160,'0'12'1174,"0"1"-996,0-6 0,10-5 1,5 6-133,5-6 1,2-2 0,0 0-1,1 0-1505,-1 0 1459,11 0 0,1-10 0,11-2 0</inkml:trace>
  <inkml:trace contextRef="#ctx0" brushRef="#br0" timeOffset="1216">1033 852 7416,'22'0'533,"0"0"1,1 0-949,-1 0 415,1 0 0,9 0 0,3 0 0</inkml:trace>
  <inkml:trace contextRef="#ctx0" brushRef="#br0" timeOffset="1599">1817 560 8138,'-15'10'353,"0"8"-200,-2 9 1,-3-2 0,-3 8 0,1-1-152,-1 5 0,1-2 0,0 0 0,-3 0-113,-5 0 1,12-8 0,-4 3 110,2-5 0,0-3 0,-2 1 0</inkml:trace>
  <inkml:trace contextRef="#ctx0" brushRef="#br0" timeOffset="1816">1481 650 8211,'15'0'193,"0"0"242,2 0 0,-4 8 1,1 2-24,4 2 0,2 3 0,2 7-130,1 1 1,-1 7 0,0-1 0,3 1-135,5 3 1,-10-8 0,5 7 0,-3-2 273,-4 0 1,-1 0-423,6-8 0,-1 0 0,0 1 0</inkml:trace>
  <inkml:trace contextRef="#ctx0" brushRef="#br0" timeOffset="2082">1974 829 11546,'-13'10'1163,"3"-5"-927,10 10 1,10 0 0,3 8-530,-1-1 1,8-7 0,-5-3 0,2 1-1255,-2-1 0,5-4 1547,-5 7 0,5-10 0,3 5 0</inkml:trace>
  <inkml:trace contextRef="#ctx0" brushRef="#br0" timeOffset="2197">2108 762 8198,'-7'-22'508,"-1"-1"0,-7 8 359,8 0-2652,-11 10 1785,16-4 0,2 9 0,12 0 0</inkml:trace>
  <inkml:trace contextRef="#ctx0" brushRef="#br0" timeOffset="2933">248 0 8047,'-10'23'0,"-4"2"-13,-6 5 1,5 7 0,0 13 0,-3 7 439,-2 8 1,-9 7-1,-1 20 1,2 3-179,15-47 1,1 1-1,5 4 1,2 1 0,1-2-1,0 0 1,3 3-1,0 0-29,0 1 0,2 0 0,11 36 1,11-10-1,12-12-299,7-10 0,10-8 0,3-15 0,0-7-800,0-5 879,7-13 0,-15-2 0,8-10 0</inkml:trace>
  <inkml:trace contextRef="#ctx0" brushRef="#br0" timeOffset="3399">2332 135 8236,'23'47'251,"-1"5"0,0 6 0,1 9 1,-1 3 437,1 4 1,-8-2-1,-3 8 1,-2 0-106,-5-1 1,-3 9 0,-4 4 0,-8-5 40,-12 0 0,-3-2 1,-13-1-1,1-4-895,2-3 1,-7-12 0,7-13 0,0-5 269,5-2 0,-5 0 0,1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50.58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0 270 8231,'0'-15'-708,"0"0"0,0 7 1067,0-7 0,0 0 266,0-7 1,0 7 574,0 0 1,0 8 39,0-8 1,0 7-995,0-7 1,3 8-1,4-6 1,6 1-190,-1 0 1,16 4 0,-6-4 0,5-1-95,6 1 1,-1 7-1,8-3 1,-3 6-53,3 2 1,-7 0 0,-4 0 0,-4 2 12,-2 6 0,-8 7 0,-3 12 0,-2 3 109,-5-3 1,-12 8 0,-8 0 0,-8 2-74,-7 1 1,3-1 0,-10 8 0,-1-3-137,3-4 0,-4 1 0,9-9 0,2-2-508,3-3 826,3-13 0,12-9 0,13-13 1,14-3 160,10-4 1,6-3 0,-6 0 0,5 2-141,3 3 1,-7 11 0,2-6 0,-3 2-742,3 1 1,-5-1 0,5 8 577,-5 0 0,-3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8:43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66 458 8236,'0'-22'-391,"-3"10"0,-2 3 8,-2-1 0,0 5 557,7-9 0,-3 9 1,-2-5 494,-2 0-389,0 8 0,5-8-63,-6 10 0,6 3 0,-5 4 0,4 8-18,3 4 1,0 12 0,0 6 0,0 4-74,0 2 0,0 11 1,0 4-1,0 7-76,0 8 1,0 6 0,0 13 0,0 5-62,0 2 1,0-4-1,3 4 1,1-5-244,4-9 0,-1-10 0,-7-17 1,0-7 98,0-5 1,2-22 269,6-9 1,-6-13 0,8-9 0,-3-8 34,0-4 0,10 4 1,-2 1-1,4-3-136,3-3 0,2-1 0,3 1 0,2 3-309,-3 3 0,6-1 0,-3-4 0,-3 2-1067,-1 3 1362,-4 9 0,11-24 0,2 4 0</inkml:trace>
  <inkml:trace contextRef="#ctx0" brushRef="#br0" timeOffset="251">87 393 8425,'-21'0'847,"11"-3"-733,10-4 1,12-2-1,15-6 1,4 5-207,3 1 0,2 4 1,8-7-1,-1 0-1090,1 0 1182,-1-3 0,1-7 0,-1 0 0</inkml:trace>
  <inkml:trace contextRef="#ctx0" brushRef="#br0" timeOffset="799">849 175 8090,'0'-22'601,"0"1"-379,0-1 0,8 7 0,1 3 0,1 0-7,0 0 1,4 5 0,-4-5 0,2 0 100,5-1 1,2 9 0,3-4-272,0 6 1,-8 2 0,-1 2 0,-1 6-333,0 6 0,-5 15 0,5 10 1,0 9 68,0 10 1,-4 8 0,4 6 0,0 11 60,0 8 1,2 1 0,-4-41 0,0 0 0,-2 0 0,1 0-38,-2-2 1,0 1 0,8 47 0,6-13-1,1-1 299,0-4 1,-3-8 0,-2 1 0,-2-6 21,2-8 1,-8-3-1,-1-9 1,-3-2 97,2-10 0,-5-8 0,3-4 0,-10-3 545,-9-4 0,2-5 0,-3-10 10,-2 0 0,-2-10 1,-3-2-1,0 0-626,0 4 0,8-1 1,-1-1-1,-2 0-513,-2 1 1,-3-6 0,1 6-727,-1-4 1,7 9 0,3-6 1084,2 0 0,3 8 0,7-8 0</inkml:trace>
  <inkml:trace contextRef="#ctx0" brushRef="#br0" timeOffset="1150">1742 1090 12071,'22'0'184,"0"0"1,2 0 0,3 0-131,2 0 0,9-3 1,-1-2-1,4-4-859,2-3 0,1 4 1,-1-4 804,1 3 0,0-8 0,-1 5 0</inkml:trace>
  <inkml:trace contextRef="#ctx0" brushRef="#br0" timeOffset="1315">2374 785 8178,'-22'0'202,"0"0"0,-2 0 299,-5 0 0,5 0 0,-8 0 0,3 0-572,0 0 1,-9 0 0,4 0 0,-3 0-184,1 0 0,2 0 1,-2 0-1,7 0-1036,5 0 1290,2 0 0,-10-10 0,-1-2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51.51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 68 8122,'-19'-15'2693,"4"0"-2104,5 10 1,12-5-1,6 10 1,7 0-481,4 0 0,14 0 1,4 0-1,5 0-485,3 0 0,0 0 0,0 0 0,2 0-866,5 0 1,-4 0 1241,4 0 0,-5-10 0,-2-3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7:51.73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 23 8161,'-13'-10'663,"3"7"0,20-7 1,5 10-1,8 0-305,7 0 1,4 0 0,11 0 0,0 0-319,0 0 1,0 0 0,0 0 0,-1 0-1235,1 0 1194,0 0 0,0 0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8:42.07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23 695 8199,'0'25'63,"0"5"1,8-5 0,1 7-1,1 0 235,0 6 1,5-3-1,-5 2 1,0 0 117,0-2 0,0-2 0,-5-11 0,3 3-108,-3 5 0,-3-5 0,-4 2-323,-6-10 0,3-7 0,-10-10-77,-2 0 1,-1-12 0,1-8 0,4-10 116,4-5 0,1 0 0,6-7 0,-3 0-84,-3-5 1,1-3-1,7 5 1,2 0 39,6 0 1,-6 10-1,8 6 1,0 4 248,5 2 0,-3 11 1,3 4-1,3 8 44,2 8 0,2 14 0,0 18 1,1 10-72,-1 10 1,-2 4-1,-2 1 1,-6-3-484,-2-2 0,0-3 0,-5 3 0,2-8-1732,-2-4 2012,-2-14 0,7 9 0,2-8 0</inkml:trace>
  <inkml:trace contextRef="#ctx0" brushRef="#br0" timeOffset="167">449 1098 8199,'0'-15'574,"0"1"124,0-4 0,10 8 0,5 3-91,5 4 0,2 1 1,0-3-1,1-3-808,-1 3 0,1 3 201,-1 2 0,0 10 0,1 2 0</inkml:trace>
  <inkml:trace contextRef="#ctx0" brushRef="#br0" timeOffset="650">1211 762 8177,'-33'-10'0,"8"8"0,-7-6 0,2 6 590,0 2 0,0 0 0,8 2 1,0 6-304,-1 7 1,8 15 0,0 7 0,0 5-59,3 3 1,2-8 0,10 1 0,0-1-128,0-2 1,10 0 0,7-10 0,8-3 110,5-9 0,2-8 0,-4-5 0,2 0 48,-3 0 0,-2-10 1,-3-8-1,-2-7-236,-5-5 1,-2-2 0,-8 5-1,2-6-349,-2-2 0,-2 8 0,-3-3 0,0 5-699,0 3 1,0 0-1,0-1 1,-3 1 1022,-4-1 0,4 1 0,-7-1 0</inkml:trace>
  <inkml:trace contextRef="#ctx0" brushRef="#br0" timeOffset="966">1211 897 8177,'0'15'0,"0"0"0,0-8 486,0 8 0,7-8 1,3 6 47,2-3 0,3 5 0,8-8 0,-1-2-554,1-2 0,-1-3 1,0 0-107,1 0 0,-1-8 1,-2-2-1,-2-2 148,-3-6 1,-8-4 210,8-8 0,-10-2 0,2-6-70,-4 9 0,-1 6 0,3 6 803,3 2-801,-1 10 0,-7 5 1,0 17-1,0 8-23,0 5 0,8 7 1,-1-4-1,-2 2-242,-2 4 1,4-4 0,3 0 0,0-2-793,0-6 0,7-2 1,-2-5 891,5-5 0,3-5 0,-1-10 0</inkml:trace>
  <inkml:trace contextRef="#ctx0" brushRef="#br0" timeOffset="1149">1883 157 8177,'0'48'-11,"0"4"0,2-2 1,3 9-1,5 1 672,3-3 0,-6 8 0,6-8 0,-1 6-662,0 4 0,-4-12 0,4 12 1,-2-5-1923,-5-5 1923,-2-2 0,-3-10 0,0 0 0</inkml:trace>
  <inkml:trace contextRef="#ctx0" brushRef="#br0" timeOffset="1316">1479 516 8177,'15'-10'0,"0"-5"0,0 2 0,10 1 0,3 0 367,1-1 1,11 8 0,-2-2-1,6 4-21,9 3 0,4 0 1,8 0-1,-3 0-346,-2 0 0,-11 0 0,6 0 0</inkml:trace>
  <inkml:trace contextRef="#ctx0" brushRef="#br0" timeOffset="1600">2376 583 8260,'0'-22'1603,"-8"7"-879,1 0 0,-11 10 0,6 0-375,-1 10 1,4 7 0,6 13 0,-2 3-382,-2 1 1,-1 9 0,8-6 0,0 3-366,0 5 0,0-5 0,3-1 0,4-1-550,8-6 1,7-4 946,8-8 0,-5 4 0,8-6 0</inkml:trace>
  <inkml:trace contextRef="#ctx0" brushRef="#br0" timeOffset="1834">2734 650 8260,'-22'-22'482,"-1"2"1,1 5-1,0 8 272,-1 4 1,1 6-1,2 4 1,2 8-136,4 5 0,1 5 0,-4 5 0,4 4-470,3 1 0,3 5 0,7-10 0,0 0-108,0 2 0,12-7 1,8 3-1,10-11-63,5-10 1,2-4-1,8-3 1,0-3-82,0-4 1,-11-5 0,-1-11-1,-6 1-57,-4-1 0,2 1 0,-18 0 1,-2-1-317,-3 1 0,-4-1 0,-3 1 0,-5-1-37,-2 1 1,-3 7-1,-8 3 1,1 2-2165,-1 5 2677,1-8 0,0 11 0,-1-8 0</inkml:trace>
  <inkml:trace contextRef="#ctx0" brushRef="#br0" timeOffset="3000">2981 1054 8113,'-23'0'0,"1"2"615,-1 6 1,4-3 0,1 7 198,3-2 1,10-5-596,-2-13 1,4 3 0,6-7 0,2 0-159,2-1 0,3-4 1,-5-11-1,3-2-165,-3 3 0,5 0 1,-1-3-1,1-5-294,0 0 1,0-7 0,-2 7 0,4 0-47,1 5 0,4 5 0,-7 5 0,0 3 307,0 2 0,7 12 0,-4 3 115,-1 13 1,6 9-1,-11 6 1,1 4 242,2 3 1,-8-5 0,8 5 0,-2-3 15,-1-5 0,1-2 0,-8-2 407,0-1-440,0 1 1,0-14 0,0-9 0,0-12 43,0-8 0,-8-5 0,1-2 0,2-6-198,2-1 0,3 4 0,3-5 0,2 0-248,2 0 1,10 8-1,-2-3-69,5 5 1,3 13 0,-1 7 306,1 10 0,-4 7 0,-1 13 0,-3 2 174,2 3 1,-7 8 0,0-9-1,-2-1 103,-1-3 0,1 0 0,-8 2-60,0 3 1,0 0-1,-3-10 1,-2-3-127,-2-2 1,-11-10-99,3 2 0,-2-14 0,2-8 0,7-5-296,6-2 0,2-3 1,2-3-1,3-1 35,3 1 0,9 3 1,-2 3-1,5-1 77,3 1 1,-1 2 0,0 5-1,1 8 194,-1 4 0,1 3 0,-1 0 1,0 3 117,1 4 1,-1 6 0,1 9 0,-1 0-544,0 1 0,-7 7 0,-2 0-399,-3-3 1,5-2-760,-8-3 0,1-7 294,-8 0 1246,0-10 0,0 5 0,0-10 868,10 0 0,-5 0 13,10 0 1,-8 0-1,8-2-558,2-6 1,-4 3-1,2-10-153,2-2 1,-4-1 0,2 1-1,0 2 72,-3-2 1,8-6 0,-8-4 0,1-3 212,-6 3 0,3 2 0,-2 0-32,-3-5 0,-3 5 1,-2-5-131,0 5 0,-10 13 0,-5 7-260,-5 10 0,5 7 1,0 11-1,1 2-100,1 4 1,-4-4 0,7 8 0,0-3-295,0-1 0,2 9 1,8-8-1,0-3-258,0-2 1,3 2-1,4-2 1,8-5-251,5 0 0,3-10 1,1-3-1,6-4 234,8-3 1,-3-3-1,2-4 1,0-8 634,-2-5 0,0-5 0,-8-2 0,3-6 3,-2-1 1,-6-1 0,-7-5 0,-8 5 340,-4 3 0,-3-6 0,-3 9 0,-4 4 940,-8 7 0,-5 1 0,-5 9 0,-2 3-633,-3 3 1,0 4 0,8 3 0,-1 5-791,1 3 1,9 4 0,6 11 0,4 1 39,3-1 1,0-1 0,3 1 0,7 4-223,12 3 1,3-8 0,12 6 0,3-4 446,3 1 1,1 8 0,-1-9 0,-3-1 858,-3-3 1,-12-3 0,-3 1-464,-12-1 1,-10-7 0,-10-3 0,-12-2-924,-13-5 0,-7-2 0,-1-3 1,4-3-803,1-4 0,11 2 0,-3-10 1203,5-3 0,-7-1 0,-3-4 0</inkml:trace>
  <inkml:trace contextRef="#ctx0" brushRef="#br0" timeOffset="3233">4527 0 8290,'10'33'0,"5"7"0,7 7 1056,8 5 0,-13 13 1,6 2-1,-6 10 689,-4 3 0,4 12 0,-9-7 0,-4-1-452,-1 4 1,-13-9 0,-7 1 0,-8-3-1693,-5-5 0,-8-2 0,6-3 0,0-2-5778,-1-5 6177,-6-6 0,4-9 0,-10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8:38.6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405 0 8181,'-23'0'-207,"1"0"1,0 0 0,-1 0-1,1 0 144,-1 0 0,1 13 0,0 9 0,-1 13 521,1 7 0,-8 13 0,0 7 0,3 10-179,2 11 1,16-35-1,3 3 1,-2 4 0,1 2-1,-1 5 1,1 1-82,0 3 0,2 0 1,-1-3-1,2 1 1,3-3-1,2 0 0,-1-2 1,2-1 45,1-3 1,2-1 0,7 41 0,10-8 0,1-20-714,-1-20 1,8-12 0,0-12-1,-3-3-1749,-2-5 2218,-2-5 0,-1-1 0,0 4 0</inkml:trace>
  <inkml:trace contextRef="#ctx0" brushRef="#br0" timeOffset="367">808 874 8191,'-7'-22'0,"-3"-1"0,-3 3 1012,-4 5 1,-3-2 0,-2 10-1,-3 4-479,-5 8 0,2 17 0,-9 13 0,0 3-270,2-1 1,3 0-1,9 8 1,1 0-474,-1 0 1,11-3 0,4-5-1,6-7-101,2-5 0,2-5 0,6-5 0,7-7 52,5-6 1,5-2 0,2-2 0,3-6-614,-3-7 0,-2-5 0,-2-2 0,-1-1 846,0 1 1,-2 0-1,-2-1 1,-6 1 985,-2-1 1,5 8-1,-5 3-447,2 2 0,-7 5 1,3 12-1,-3 8-385,2 5 1,-4 10 0,4 3 0,-4 1-497,-3 6 1,7 0 0,3 0-1,0-5-1869,0-3 2237,8-2 0,-6-8 0,10 1 0</inkml:trace>
  <inkml:trace contextRef="#ctx0" brushRef="#br0" timeOffset="666">1189 919 8423,'0'-22'0,"0"-1"499,0 1 0,-7-1 1,-3 3-1,0 3 242,0 2 0,-8 8 0,3-6-384,-5 3 0,-2 5 0,2 13-188,5 7 1,5 12-1,8 3 1,-3 0-73,-3 2 0,3 0 1,10 8-1,5-5-295,3-3 0,4 6 0,11-8 0,1-3-142,-1-2 1,-1-3 0,1 3 0,1 3 483,-1 2 0,-6-1 1,-4-9-1,-6-2 116,-2-3 1,-5 0-1,-12 5 1,-11-3-45,-9-2 0,-8-10 0,-12 2 0,-3-4-526,-2-3 0,-3 0 0,7-3 0,1-4-1047,5-8 0,14-5 1,6-2 1356,12-1 0,-2-9 0,-1-3 0</inkml:trace>
  <inkml:trace contextRef="#ctx0" brushRef="#br0" timeOffset="982">1592 897 8204,'0'-23'41,"3"1"1,2-1 0,2 1 582,-2-1 0,-5 11 74,-7 5 0,-6 4 0,-9 6-440,0 4 0,-1 5 1,1 11-1,-1-1-194,1 1 1,0 7 0,2 2-1,5 0 63,7 1 1,6 4-1,2-7 1,0-3-315,0-2 1,10-2-1,5-1 1,5 0 90,2 1 1,0-1 0,1 1 0,-1-3 542,1-6 0,-8 6 1,-3-5 70,-2 5 0,-5 0 1,-13-2-1,-6-6-268,-6-2 0,-3-3 0,1-7 0,-3 0-1394,-5 0 1,5-2 0,-2-6-2411,9-6 3554,8-6 0,10-13 0,0-2 0</inkml:trace>
  <inkml:trace contextRef="#ctx0" brushRef="#br0" timeOffset="1300">1727 919 8204,'2'-13'2065,"6"6"-1671,-6 5 0,8 11 0,-10 6 0,0 8-243,0 7 1,0-5 0,0 4-1,3-4 44,4-2 0,-2-1 1,8 1-1,-1-1-340,1 0 1,-6-7 0,8-2-261,2-3 0,3-3 0,0-9 370,-5-6 0,-2 3 1,-8-10-1,2-2 104,-2-3 0,0-10 0,0 0 0,2 3-99,-2 2 1,-2 3-1,-1-1-257,6 1 262,-6-1 1,8 13 0,-7 10 0,2 13 27,2 7 1,1 12-1,-8 3 1,0 2-231,0 1 1,7-4 0,3 6 0,0-5-887,0-2 0,5-4 1113,-8-6 0,11-1 0,-6 1 0</inkml:trace>
  <inkml:trace contextRef="#ctx0" brushRef="#br0" timeOffset="1899">2108 1300 7821,'0'-15'1037,"0"0"1,0 7 0,0-6-802,0-4 0,0-2 0,2 0 0,3 0-143,3-2 1,7 5 0,-8-13-1,1 5-507,2 2 1,-5 1 0,9 0 0,1-1-155,-2 1 1,7 9 303,-5 6 1,-3 7-1,1 7 1,-1 8 217,0 5 1,-7 5 0,5 5 0,-2 5 101,-1 0 0,1 4 0,-8-9 1,0 0 82,0 3 1,0-9 1656,0 6-1308,0-15 0,0-15 0,0-17 0,0-8-248,0-5 1,0-2 0,0 4-1,0-4-423,0-3 1,0-2-1,2-6 1,3 4-178,3 1 0,9 11 0,-2-1 1,3 9 125,-4 4 1,6 10 0,-5-3 0,5 8 228,3 8 1,-8 7-1,-3 12 1,1 5 204,-1 3 1,-5-5-1,6 5 1,-3 0-30,-5 0 1,-3-8-1,-2 3 1,0-5 13,0-3 0,-2 1-102,-6-1 0,3-10 0,-10-4-59,-2-6 0,7-12 1,0-4-1,3-6-21,-1-3 1,1 1-1,7-1 1,0 1-32,0 0 1,2-3-1,3-3 1,5 1 23,3 7 1,-6-2 0,8 7 0,2-3 152,3 3 0,3 5 0,-1 10 128,1 0 0,-1 13 0,-2 7 0,-3 10-63,-2 4 0,-10 11 0,3 8 0,-6-4-670,-2-1 1,0-4-1,0 1 1,0 0-1160,0 0 1,-2-13 1614,-6-9 0,6-1 0,-8-10 0</inkml:trace>
  <inkml:trace contextRef="#ctx0" brushRef="#br0" timeOffset="2083">2892 897 8204,'0'22'35,"0"0"1,2 1 299,6-1 0,-6 1 0,6-1 1,-6 0 295,-2 1 1,8 7 0,-1 0-1,1-3-324,2-2 1,-5 0-1,7 2-583,-2 3 1,5 0 275,-7-8 0,9-9 0,-5-3 0</inkml:trace>
  <inkml:trace contextRef="#ctx0" brushRef="#br0" timeOffset="2249">2914 538 8204,'0'-15'-1186,"0"0"1186,0 10 0,3-5 0,2 13 0,2 4 0,11 6 0,-6 9 0</inkml:trace>
  <inkml:trace contextRef="#ctx0" brushRef="#br0" timeOffset="2516">3183 852 8204,'8'25'-81,"-1"2"1,1 5 163,2 3 0,-5-5 0,7 5 0,-2 0 221,-5 0 1,0-8 0,0 5-1,2-2 138,-2 0 1,-2 0 0,-6-8 359,-4 1 1,2-11-586,-10-4 0,3-16 1,-3-7-1,7-7-430,6-8 1,2 3 0,0-11 0,0 1-4,0 2 0,2-7 0,6 7 0,4 0-101,1 5 1,6 5-1,-4 3 398,5 0 0,-5 9 0,0 6 0,3 4 24,2 3 1,-6 18 0,-1 6 0,-1 9-45,1 7 1,-6-6 0,6 4 0,-3 2 74,-5 2-136,-3 3 0,8 0 0,3-1 0</inkml:trace>
  <inkml:trace contextRef="#ctx0" brushRef="#br0" timeOffset="2967">3788 986 8797,'0'-42'0,"0"2"1468,0 3 0,-2 9 0,-6-2-1052,-7 5 0,3 13 0,-3 5-323,-2 4 1,-3 13 0,-3 5 0,1 7-77,-1 8 1,1-2-1,2 9 1,3 3-288,2 2 1,10 3-1,-3 0 1,6 0-101,2-1 0,2-4 0,6 0 0,7 2 463,5-2 0,2 0 1,0 5-1,1 0 266,-1-1 1,-2 1-1,-2 0 1,-6 0 229,-2 0 1,-3 2 0,-9 3 0,-8 2 1,-12-2 1,-3-13-1,-13-9 1,-1-8-430,-4-6 1,-2-14-1,3-7 1,5-20-589,7-13 1,7-15 0,8-5-1,8-4-163,5-4 0,4 4 0,8 1 0,10 6-294,7 2 0,13 6 0,-3 11 0,6 8-1640,2 5 2523,9 13 0,4-18 0,9 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19.72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43 23 8189,'-12'-10'3393,"-8"8"-2885,17-8 1,-4 12 0,14 3-342,8 3 1,5-1 0,2-5 0,3 3-225,5 3 1,3-1 0,6-7 0,-1 0-545,2 0 0,-6 0 0,1 0 1,-2 0 600,-6 0 0,8-10 0,0-2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19.92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7465,'30'0'758,"0"0"0,7 8 0,-4-1 0,2 1-544,4 2 0,6-8 0,5 6 1,2-3-847,-2 2 1,-10-4 0,-3 4 631,3-4 0,2-3 0,3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22.99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336 314 8072,'13'0'1003,"-3"3"1,-10 4-657,0 8 0,-3 15 1,-2 8-1,-5 6-364,-2 9 0,4-6 0,-7 8 1,1-3-114,1 0 0,-7 8 0,5-10 1,-2-5-953,2-6 1,-5-11 1081,5 2 0,-5-5 0,-2-3 0</inkml:trace>
  <inkml:trace contextRef="#ctx0" brushRef="#br0" timeOffset="200">0 270 8035,'3'22'39,"4"0"1,-2 8 0,10 3 0,3 2 193,1 4 1,6 4 0,3 1 0,4 1 7,3 0 0,-5 0 0,5 0 0,0 0 60,-1-1 1,-6-9 0,4-5-1,-2-5 930,0-3-1231,0 1 0,-8-1 0,1 1 0</inkml:trace>
  <inkml:trace contextRef="#ctx0" brushRef="#br0" timeOffset="583">560 113 8252,'8'-23'293,"-1"1"0,8 7 1,-5 3-1,0-1-28,0 1 1,8 7 0,-3-3 0,4 6 80,4 2 0,-1 0 0,1 0 0,-1 0-119,0 0 0,1 2 0,-1 3 0,1 5-219,-1 3 0,-7-1 0,-3 5-480,-2-2 1,-2 0 0,-8 8 291,0-1 1,-3 1 0,-2-1-1,-5 0 66,-2 1 0,-3-1 0,-5 1 235,5-1 1,5-7 3,10 0 0,0-8 0,3 6-369,4-3 1,-2-3 0,13-7-1,4 0-996,5 0 1240,3 0 0,3 0 0,2 0 0</inkml:trace>
  <inkml:trace contextRef="#ctx0" brushRef="#br0" timeOffset="832">1277 695 8199,'23'0'757,"-1"0"0,1 0 0,-1 0 0,0 0-645,1 0 0,2 0 0,2 0 0,3 0-452,-3 0 1,6 0 0,-3 0-1,-3 0 340,-2 0 0,-3 10 0,1 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20.64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11 606 8335,'-10'0'560,"10"0"1,22 0 0,21 0 0,11 0-371,11 0 1,7-8-1,18-2 1,2-2-238,5-6 0,-46 12 1,0 0-1,4 0 1,0-1-1,-2 1 1,-2 0-480,46-7 1,-14 6 0,-11-5 0,-12 2 525,-16 5 0,1 2 0,-10 3 0</inkml:trace>
  <inkml:trace contextRef="#ctx0" brushRef="#br0" timeOffset="384">190 830 8295,'-15'-3'-592,"0"-4"1,10 2 967,-2-10 1,7 10-1,7-3 1,8 6-89,5 2 1,3 0-1,-1 0 1,0 0-185,1 0 0,-1 2 1,1 6-38,-1 7 0,-10 5 0,-4 2 0,-6 0 33,-2 1 0,0 7 1,-2 0-1,-6-1-59,-6 4 0,-9-6 0,-4 8 0,-3 0-67,2 0 0,-4-5 1,0 7-1,-1 0-264,1-2 0,5-2 1,9-11 113,3 0 1,13-2-1,2-5 1,12-7 240,8-6 0,12-2 0,6 0 1,4 0 135,3 0 1,7-2 0,3-3 0,2-3-76,6 3 1,9 3 0,2-1 0,-4-2-126,-8-2 0,1-1 1,-9 8-1,-1 0-749,-6 0 1,-7 0 747,-18 0 0,1 10 0,-1 3 0</inkml:trace>
  <inkml:trace contextRef="#ctx0" brushRef="#br0" timeOffset="1884">593 135 8216,'0'22'-251,"0"-7"0,0 0 51,0 3 0,0 2 1,0 2-1,0 0 738,0 1 1,0-8 0,0 0 217,0 2-630,0-7 1,0-2 0,0-16-1,0-7-153,0-5 0,3-10 1,2-2-1,5-3-48,2-5 1,-4 8 0,4 0 0,1 2 71,-1 0 0,1 7 0,4 11 0,-2 2-21,2 5 0,3 3 1,3 7-210,-1 10 0,-2 2 1,-3 20 232,-2 3 0,0 2 0,8 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21.33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87 359 8959,'0'22'771,"0"0"0,3 1-930,4-1 0,3-7 0,8 0 1,-3 0-121,2-2 0,-4-4 279,1-9 0,1 10 0,8 3 0</inkml:trace>
  <inkml:trace contextRef="#ctx0" brushRef="#br0" timeOffset="151">87 112 8286,'-22'-7'602,"0"-1"0,7-2-1310,0 3 177,10 4 0,-3-7 531,16 10 0,4 0 0,11 0 0</inkml:trace>
  <inkml:trace contextRef="#ctx0" brushRef="#br0" timeOffset="371">423 381 8124,'15'0'755,"0"0"0,0 0 0,8 0-791,-1 0 1,3 0 0,2 3 0,3 2-2254,-2 2 2289,-3 0 0,7 3 0,3 3 0</inkml:trace>
  <inkml:trace contextRef="#ctx0" brushRef="#br0" timeOffset="553">401 247 8338,'-15'-8'-478,"0"1"572,10-11 0,5 8 1,15-5-1,5 8 81,2 4 1,3 3 0,3 0 0,4 0-972,3 0 0,-5 0 796,7 0 0,1 0 0,6 0 0</inkml:trace>
  <inkml:trace contextRef="#ctx0" brushRef="#br0" timeOffset="701">1006 0 8124,'12'0'-103,"1"3"578,-6 4 0,-4 6 0,7 11 1,-3 4-397,1 2 0,7 10 1,-5-6-1,0 4-1127,0-1 1048,7 0 0,-5 8 0,11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24.82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67 493 8137,'-20'-9'0,"3"-4"147,2 1 1,10-8 0,-2 5-9,4-5 1,3-3-1,3 4 1,4 1 243,8 3 0,5 8 0,2-6 0,1 3-201,-1 5 1,0 0 0,1 0-1,2-2-90,5 2 1,-5 2 0,4 6 0,-4 2-186,-2 2 1,-3 3 0,-3-2-1,-4 7-330,-4 5 0,-1 2 0,-8 0 0,-3 3 59,-4 5 0,-5-2 1,-11 9-1,1 3 143,-1 2 0,-7 0 1,1-2-1,-1-2 196,-3 1 0,8-6 1,-4-3-1,4-5 654,2-3 0,11-7-20,4 0 1,8-10 0,8 2-253,7-4 1,5-3 0,5 0 0,2 0-208,3 0 1,2 0 0,-4 0 0,1 0-555,-1 0 0,-1 7 0,1 1 404,1-3 0,1 7 0,-7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02:08:51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23 7222,'-13'-10'144,"1"8"289,5-6 1,2 6 109,-9 2 0,6 0 100,-6 0 1,-1 0 143,-6 0-491,9 0 1,2 2-292,10 6 0,2-6 0,6 5-149,6-4 0,5-3 0,6 0 0,1 0 86,3 0 0,3 0 0,-6 2 0,3 5 46,-2 8 0,-3-3 0,-2 2 1,-3 3 147,-4 3 0,-3 2 0,-7-1 0,2 1 20,-2 0 1,-12 0-1,-8-1 1,-7 1-176,-7 0 1,5-10 0,-5-2-1,2-3-354,-2 0 1,12 1 15,-4-8 0,16-10 5,5-5 1,17 6-1,12 1 1,0 6 201,2 2 0,-6 0 1,6 0-1,-2 0 612,0 0 0,0 10 24,-7 4 0,-10 6 0,-10 1 1,-11 1-42,-13 0 0,-14-8 0,-3-2 1,-7 1-180,-5-1 1,-9-8-1,4 4 1,-2-6-781,0-2 1,12-2 0,0-6 0,7-6 513,0-5 0,8-3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31.39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225 269 8112,'0'-12'1415,"0"2"-1100,0 10 0,0 10 0,-3 5 0,-2 7 3,-2 8 1,0 2 0,4 11 0,-2-1-103,-2 5 1,-1 6 0,8-4 0,0 6-136,0 2 0,0 1 1,0 1-1,3-9-70,4-10 0,6-3 1,9-12-1,0-7-7,1-6 1,-1-4-1,1-8 1,-1 0-317,0 0 1,1-8 0,-1-2 0,1-2-337,-1-6 1,0-2-1,1-2 1,-3 0 647,-5-1 0,5 1 0,-8-1 0</inkml:trace>
  <inkml:trace contextRef="#ctx0" brushRef="#br0" timeOffset="213">46 381 8112,'-15'-20'395,"0"5"0,10 3 1,-3 4-238,6-7 0,12-2 1,5 0-1,7 2-39,8-3 1,-3 1 0,11-1 0,2 3-307,2-2 1,3 0 0,0-1 0,-1 6-198,1 2 1,-2-5 0,-4 7 0,-4 3-1173,-2 3 1556,-4 2 0,-6 0 0,-1 0 0</inkml:trace>
  <inkml:trace contextRef="#ctx0" brushRef="#br0" timeOffset="380">180 493 7776,'-22'13'-327,"-1"-6"1836,1 6-1264,9-1 1,13 0 0,18-4 0,7-6-115,5-2 1,7 0-1,-5 0 1,1 0-407,-1 0 0,8 0 1,-5 0 274,0 0 0,7-10 0,-7-2 0</inkml:trace>
  <inkml:trace contextRef="#ctx0" brushRef="#br0" timeOffset="700">1435 381 8326,'-23'0'582,"9"8"0,1 2 0,1 5-345,-1 9 0,6 1 0,-6 10 0,1 0-244,-1 0 1,6 10 0,-6 7-1,1-2-527,0-3 1,4-5 0,-4-2 0,-1-2-1197,1 1 1730,7-6 0,-15-1 0,7-9 0</inkml:trace>
  <inkml:trace contextRef="#ctx0" brushRef="#br0" timeOffset="897">1054 471 8135,'12'2'0,"-2"3"294,0 3 0,-7 2 1,7-3-1,0 8 66,5 5 0,5 2 0,4 1 0,4 2-155,2 5 1,10-3 0,-6 8-1,4 0-522,-1 0 0,-7-8 0,5 5 0,-3-2-580,-4 0 897,-4 0 0,-1 2 0,-1 3 0</inkml:trace>
  <inkml:trace contextRef="#ctx0" brushRef="#br0" timeOffset="1183">1256 202 8135,'-30'10'83,"0"5"0,-7 5 0,7 2 0,2 3 305,3 5 1,3 5 0,0 10 0,-1-1 106,1 1 1,7 3-1,2 1 1,3 4-199,5-4 0,3 6 1,2 0-1,2 0-325,6-1 1,7-1 0,12-6-1,6 3-127,1 2 0,-4-7 0,5-10 0,0-5-732,0-10 0,0-1 1,5-11-1,-6-3-1689,-1-3 2576,7-12 0,-15-2 0,7-10 0</inkml:trace>
  <inkml:trace contextRef="#ctx0" brushRef="#br0" timeOffset="1416">1726 0 8125,'20'23'11,"-3"-1"1,-4 0 307,-3 1 1,5 9-1,-5 6 1,2 4-132,6 3 1,-6 2-1,1 5 1,-1 6-9,0-1 1,-4 8 0,4-6 0,-2 4 316,-5-4 0,-2 4 1,-3-9-1,-3 1-320,-4 0 0,2-3 0,-10-7 0,0 0-177,3 0 0,-8-1 0,7 1 0</inkml:trace>
  <inkml:trace contextRef="#ctx0" brushRef="#br0" timeOffset="1582">2174 1098 8389,'0'-12'-34,"0"2"1,-10 0 0,-2-3 0</inkml:trace>
  <inkml:trace contextRef="#ctx0" brushRef="#br0" timeOffset="1949">2824 202 8110,'-15'0'377,"0"0"-110,-2 0 0,4 2 0,1 6 0,-1 9-63,1 11 1,4 7 0,-4 9-1,0 4-34,-1 4 0,1 5 0,-6 10 1,3 1-392,-2-1 1,-3 3 0,0 2 0,3 0-414,2-7 0,2-11 0,-4-16 634,2-8 0,0-5 0,-7-3 0</inkml:trace>
  <inkml:trace contextRef="#ctx0" brushRef="#br0" timeOffset="2165">2376 224 8110,'22'23'434,"-7"-1"0,0 1 1,3 1-63,2 6 0,4 5 0,4 10 0,4 0-85,3 0 1,-5 7 0,7 0-1,3 0-276,2 3 1,-4-7-1,-3 4 1,-1-5-395,1-2 0,-15-3 1,3-4-1,-6-9 383,-4-4 0,6-2 0,-6-1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34.90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0 337 9706,'23'0'0,"-1"0"5,1 0 1,2 0 0,4 0 0,9 0-506,4 0 0,3 0 0,0 0 500,0 0 0,-1 0 0,1 0 0</inkml:trace>
  <inkml:trace contextRef="#ctx0" brushRef="#br0" timeOffset="216">157 1 8118,'-12'10'163,"-1"-8"1,8 8 128,-2 0 0,-1 3 0,8 12 1,0 5 86,0 7 0,10 8 0,3 4 0,2 6-83,0 3 0,0 1 1,7 8-1,1 1-370,-1-1 1,-7 0 0,-3-2-1,1-5-740,-1-8 1,-7-12 0,3-5 813,-6-3 0,-2-2 0,0-8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36.35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137 874 8104,'-3'-15'753,"-4"0"0,2 3 897,-10-3-1349,10 5 1,-5 20 0,10 7 0,0 8-18,0 5 1,0 7-1,0-4 1,0 4-93,0 10 0,0-2 0,0 10 0,0 0-217,0 5 1,3-3 0,4 0 0,6-2-198,-1-5 0,8-3 0,-5-5 1,7-7-153,8-12 1,-5-11-1,7-12 1,-2 0-112,0 0 1,8-17 0,-9-8 0,1-5 10,3-3 0,-8-6 0,4 4 1,-6-3-991,-8 1 1464,5 10 0,-18-16 0,8 8 0</inkml:trace>
  <inkml:trace contextRef="#ctx0" brushRef="#br0" timeOffset="202">25 762 8171,'0'-22'400,"0"7"0,0 0-208,0-3 0,10 6 0,5 0 0,5-1-27,2 1 0,8 4 0,2-4 0,3-1-275,5 1 0,2 4 0,3-4 1,-2 2-567,-6 5 1,5 2 0,-4 3 675,4 0 0,-7 0 0,-3 0 0</inkml:trace>
  <inkml:trace contextRef="#ctx0" brushRef="#br0" timeOffset="383">70 1053 8104,'-10'13'408,"-3"-3"201,-9-10 0,5 7-611,9 1 0,11-1 0,21-7 0,6-2-127,8-6 1,4 6-1,3-6 1,0 3-387,-1-2 515,1 4 0,0-7 0,0 10 0</inkml:trace>
  <inkml:trace contextRef="#ctx0" brushRef="#br0" timeOffset="668">1347 897 8426,'-13'10'845,"4"-5"0,9 9 0,-3 4-536,-4 2 0,4 10 0,-4 2 0,2 3-282,-3 5 0,3 2 0,-10 5 0,0 3-447,3 2 1,-8 1 0,5-8-1,-2-3-529,2-5 0,-5-4 949,5-11 0,-5 0 0,-3 1 0</inkml:trace>
  <inkml:trace contextRef="#ctx0" brushRef="#br0" timeOffset="866">988 964 8252,'10'-13'452,"-5"3"0,10 13 0,3 4-66,2 8 1,2 5 0,3 3 0,5 2-221,7 4 0,5-4 0,3 8 1,0-3-148,0-1 1,-8 1 0,1-5 0,1 0-1702,4-3 1682,-8 6 0,-3-16 0,-10 11 0</inkml:trace>
  <inkml:trace contextRef="#ctx0" brushRef="#br0" timeOffset="1150">1145 628 8101,'-35'12'113,"-4"8"0,9-5 0,2 5 275,3 2 1,-4 3 0,-1 5 0,2 7 162,3 6 1,5 4 0,3 3 0,5 5-139,2 2 0,2 3 1,8 4-1,0 1-255,0 2 0,10-12 1,5 15-1,5-3-311,2-2 1,3 4 0,3-19 0,4-5-862,3-5 0,-5-13 1,5 1-1,-1-11 1014,1-9 0,3-6 0,6-2 0</inkml:trace>
  <inkml:trace contextRef="#ctx0" brushRef="#br0" timeOffset="1367">1705 628 8063,'8'15'0,"-1"0"540,-2 2 0,8 5 0,-1 8 0,3 8-22,0 4 0,-2 5 1,4 6-1,-2 4-306,2 0 0,-4 8 0,-1-5 0,-2 4-306,-5 3 1,-2-7 0,-3 0 0,-3 0-74,-4-3 0,-6-2 167,-9-10 0,-1-1 0,1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39.90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424 145 8122,'13'-35'-495,"-6"5"369,6 5 1,-11 11 1066,6-1-687,-6 0 1,-12 5 0,-5 10 0,-7 12-60,-8 8 0,3 5 0,-11 5 1,-2 10 51,-2 9 1,-3 19-1,3 14 1,2 7-137,20-41 1,3 2-1,2 5 1,2 2 0,-1 5-1,1 3 1,3 1 0,3 2-92,2 3 1,2 0-1,3-4 1,3 0-1,2 1 1,4-1-1,5-6 1,2-3-126,3-3 0,2-3 1,5-2-1,3-3 1,28 33-1,3-15-1109,0-18 0,-1-7 1214,9-18 0,4 3 0,-5-17 0,-10-3 0,-7-3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41.77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112 760 8136,'0'13'265,"-7"-1"0,-1-4-75,3 7 0,3 12 1,2 8-1,0 5 276,0 7 1,2 13 0,3-1-1,3 6-372,-3 2 0,5 8 1,-3 0-1,-2-3-561,-2-2 0,4-3 1,0-2-1,-2-6-286,-2-6 1,-3-16 752,0-7 0,0-15 0,0-5 0</inkml:trace>
  <inkml:trace contextRef="#ctx0" brushRef="#br0" timeOffset="250">0 603 8175,'22'-22'171,"1"0"1,2 9 0,2 6-1,3 4 116,-3 3 0,6 0 0,-3 3 0,0 4 55,2 8 0,-7 12 0,7 6 1,-2-1-138,0 1 1,-8 4 0,-9-5 0,-3 1-113,-5-1 0,-3 5 0,-4-7 0,-6-2 121,-7-4 1,-7-1-1,-5-1 1,-6-2-815,-2-5 0,0-5 0,-4-10 1,4 0-80,2 0 0,-4 0 1,7 0 678,3 0 0,2-10 0,2-2 0</inkml:trace>
  <inkml:trace contextRef="#ctx0" brushRef="#br0" timeOffset="654">1053 133 8042,'-7'-23'-91,"-1"1"1,-9-5 0,2 2 377,-5 5 1,-2 12 0,-1 1-1,3 7 81,5 7 0,-5 8 0,8 15 1,-3 10-114,0 10 0,0 7 1,-7 10-1,2 3 3,5 5 1,-5-3 0,7 13 0,1 4-28,5 6 0,5-43 1,1 0-1,1 45 1,5-4 52,10-9 1,0 1 0,17-13 0,-2-10-178,0-14 0,7-9 0,-4-14 0,-1-7-882,0-6 0,-2-4 1,-7-8-1,-1-3-1279,1-4 2054,-1-16 0,0-12 0,1-9 0</inkml:trace>
  <inkml:trace contextRef="#ctx0" brushRef="#br0" timeOffset="901">1546 312 8042,'3'-22'959,"4"-1"-443,-4 11 1,7 4 0,-10 16 0,0 9-245,0 11 0,-8-1 0,-2 10 0,-2 3-93,-6 3 1,6 1 0,-3 1 0,-3 0-121,-2 0 1,6 7 0,-1 0 0,-3-2-405,-2-3 0,-2-2 1,-1 0-1,1-3-1616,0-4 1,-1-6 1960,1-10 0,-11 1 0,-1-1 0</inkml:trace>
  <inkml:trace contextRef="#ctx0" brushRef="#br0" timeOffset="1119">1120 357 7990,'0'-23'55,"3"11"0,2 2 219,2 0 0,3 10 1,-5 0-1,5 15 227,3 12 1,-1 1 0,6 12 0,-4 4-89,4 6 1,2 5-1,2-5 1,1 5-279,-1 2 1,3-7 0,2 4 0,3-1-630,-2-1 0,4-2 1,-2-10-1,-3-6-92,-2-1 0,-2-6 0,-4-9 586,-4-3 0,5-10 0,-7 5 0</inkml:trace>
  <inkml:trace contextRef="#ctx0" brushRef="#br0" timeOffset="1336">1748 984 7223,'2'13'962,"6"-6"1,4-4 0,11-3-1205,-1 0 1,0 0 0,1-3 241,-1-4 0,11-6 0,1-9 0</inkml:trace>
  <inkml:trace contextRef="#ctx0" brushRef="#br0" timeOffset="1518">1770 760 8042,'-15'0'-1059,"0"0"1335,10 0 0,-2 0 0,14 0 0,8 0-242,5 0 0,10 0 1,2 0-1,1 0-675,-1 0 641,8 0 0,-5 0 0,10 0 0</inkml:trace>
  <inkml:trace contextRef="#ctx0" brushRef="#br0" timeOffset="1920">2711 424 9269,'-12'10'0,"2"8"121,0 9 1,5 0 0,-8 8 0,1 0-135,0 0 1,-3 2 0,-8 8 0,3 0-588,5 0 0,-10-3 600,11-5 0,-21 6 0,10-9 0</inkml:trace>
  <inkml:trace contextRef="#ctx0" brushRef="#br0" timeOffset="2135">2375 514 8104,'10'-13'1616,"-5"3"-1283,10 10 1,-8 3-1,6 4 1,-1 8-29,1 5 1,2 5-1,7 2 1,1 6-302,-1 2 1,8 0 0,0 4-1,-3-1-473,-2 2 0,-3-6 0,3 1 1,3-2 468,2-6 0,-1-2 0,-6-3 0</inkml:trace>
  <inkml:trace contextRef="#ctx0" brushRef="#br0" timeOffset="2301">2958 760 8064,'-23'-10'2614,"11"10"-2368,4 0 1,6 10 0,4 13-1,3-1-354,3 0 1,9-2 0,-4-2 0,2-3-913,0 2 1,0-4 1019,7 2 0,0-10 0,1 4 0</inkml:trace>
  <inkml:trace contextRef="#ctx0" brushRef="#br0" timeOffset="2416">3070 581 8092,'-23'0'360,"1"0"-360,9 0 0,-6-10 0,6-2 0</inkml:trace>
  <inkml:trace contextRef="#ctx0" brushRef="#br0" timeOffset="2802">3339 43 8030,'20'10'0,"-3"8"0,-2 6 41,2 6 0,-4 18 0,2-1 0,2 10 487,3 13 1,0-3-1,-3 10 1,-4-2 5,-3 0 1,-3 2-1,-7-2 1,0 4-525,0 1 0,-10 5 0,-5-11 0,-5 1-499,-2 2 0,-3-10 1,-2 1-1,-3-14 489,3-6 0,-8-4 0,0 1 0</inkml:trace>
  <inkml:trace contextRef="#ctx0" brushRef="#br0" timeOffset="3186">3944 939 8088,'10'-12'436,"-5"-5"0,9 9 0,4 3-323,2 3 0,5-1 0,2-2 0,5-2-321,3 2 0,-5 2 0,5 3 0,-3-2-246,-4-6 0,-3 6 454,-3-6 0,0-4 0,1-1 0</inkml:trace>
  <inkml:trace contextRef="#ctx0" brushRef="#br0" timeOffset="3385">3921 603 9525,'25'0'0,"2"0"301,3 0 0,3 0 0,-3 0 0,7 0-217,5 0 0,-4 0 1,-1-2-1,0-3-84,-2-3 0,7 1 0,-7 7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40.6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0 113 8151,'13'-22'-211,"-6"-1"0,5 1 0,3 2 504,5 5 0,3 5 1,-1 12-1,1 6 87,-1 7 0,8 17 0,2 11 0,1 9-165,-1 5 1,0 3 0,-4 10-1,2 4 109,-3 8 1,-5 6 0,-7 4 0,-7 2-78,-6 3 1,-2-39 0,-2 1 0,-2 0 0,-2-1 0,-3 3 0,-2 0-292,-2 0 0,-2-2 1,-4-3-1,-1 0 1,1-2-1,0-1 0,-1-2 1,-2 0-207,0 0 0,-1-2 0,-19 28 0,2-17 0,5-13-187,3-10 1,2-7 0,10-13-484,5-2 0,5-20 0,10-5 920,0-14 0,10-11 0,3-10 0</inkml:trace>
  <inkml:trace contextRef="#ctx0" brushRef="#br0" timeOffset="149">627 1502 8030,'0'-22'3066,"0"9"-3066,0 3 0,10 0 0,3-2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46.8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322 45 8059,'-35'0'1426,"5"0"-934,5 0 0,15-7 0,10-1-445,13 3 0,9-5 1,5 3-1,6 2-59,2 3 1,0 2 0,4 0 0,-4 0-3,-2 0 0,-4 0 0,-6 2 0,-1 5-143,1 8 0,-3-2 0,-5 2 0,-8 2 242,-4 3 0,-13 10 1,-8 2-1,-9 1 126,-11-1 1,-4 8 0,-5-3 0,-6 3-108,-6-3 1,1 6 0,1-6 0,2 5-172,6 3 1,11-7 0,8-4 0,6-4-207,1-10 1,16 0 0,12-15 400,15-7 1,17-1 0,3-12-1,7-2 162,5-3 0,8 0 0,-5 3 0,0 4-111,-1 3 0,6 3 0,-8 7 1,-2 0-181,-2 0 0,4 0 0,-2 0 1,-8 0-852,-10 0 0,-2 2 852,-7 6 0,14 4 0,-12 10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46.50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87 646 8059,'-22'0'996,"-1"0"545,1 0-1095,9 0 0,6 0 1,14 0-1,11 0-156,9 0 1,11-3 0,16-2-1,11-5-141,7-2 0,20-3 1,-2-8-1,5 1-220,-46 11 1,1 0 0,45-12 0,-43 12 0,0 0 0,0 0 0,-1-1-483,43-10 1,-7 10-1,-22 4 1,-8 6-1907,-12 2 2459,-20 0 0,-15 10 0,-10 2 0</inkml:trace>
  <inkml:trace contextRef="#ctx0" brushRef="#br0" timeOffset="1882">356 108 8234,'0'22'1093,"0"1"-1022,0-1 1,8 1 0,-1-1 0,0 0-100,3 1 1,-7-1-590,4 1 540,6-1 1,-8-12 208,10-10 1,-10-13-1,5-14 1,-3-5 2,1-3 1,9 0-1,-2-5 1,5 5 41,2 3 1,-7 2 0,0 10 0,3 3 454,2 2 1,2 10-1,0 0-584,1 10 1,-8 15-1,-3 12 1,1 0-442,-1 1 1,-7 4-1,5-7 393,0-3 0,-8 8 0,8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47.1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45 314 8595,'-22'10'1173,"9"-5"1,6 10-703,4 2 0,3-5 0,0 3 0,0 3-203,0 2 0,8 2 1,2 1-1,2-4-216,6-4 1,2 5-1,2-7-3783,0-1 3731,1 8 0,-1-17 0,1 7 0</inkml:trace>
  <inkml:trace contextRef="#ctx0" brushRef="#br0" timeOffset="148">90 90 8173,'-22'0'1164,"-1"-10"-1480,1-5 0,9 2 174,6-2 1,7 10 0,7-2 141,8 4 0,15 3 0,5 0 0</inkml:trace>
  <inkml:trace contextRef="#ctx0" brushRef="#br0" timeOffset="349">314 381 8175,'22'0'251,"1"0"0,-1 0 343,1 0 1,-1 0 0,1 0 0,1 0-707,6 0 0,-2 0 0,7 0 0,-3 0 112,-5 0 0,8-10 0,0-2 0</inkml:trace>
  <inkml:trace contextRef="#ctx0" brushRef="#br0" timeOffset="515">336 157 8119,'13'10'55,"-1"-8"214,-4 6 0,4-6 0,11-2-327,-1 0 0,1 0 1,1 0 57,6 0 0,-5 0 0,8 0 0</inkml:trace>
  <inkml:trace contextRef="#ctx0" brushRef="#br0" timeOffset="665">941 0 8565,'0'22'408,"0"1"0,8-8 1,-1 0-1,1 5-86,2 7 1,-5-2-1,10 7 1,0-2-497,-3 0 1,8 0 0,-8-5 173,1 5 0,7-5 0,-8 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20:29:49.49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426 426 8044,'-10'37'0,"-5"1"85,-5 2 1,-2 2-1,-1 0 1,1-2 126,-1-3 1,1 3-1,0 8 1,-1-1-474,1-5 0,7-4 1,0 1-1,0-4-418,3-2 679,-8-4 0,7-16 0,-9-3 0</inkml:trace>
  <inkml:trace contextRef="#ctx0" brushRef="#br0" timeOffset="199">0 381 8044,'15'15'633,"-2"0"0,-1 3-116,0 2 1,6 4 0,9 6 0,6 5-236,2 0 1,2 7-1,8-4 1,-1 2-361,1-3 1,-7 3 0,-1-10 0,0-1-988,-2 4 1,5-16 1064,-10 6 0,0-6 0,-8 5 0</inkml:trace>
  <inkml:trace contextRef="#ctx0" brushRef="#br0" timeOffset="533">448 157 8056,'8'-22'173,"2"-1"189,2 1 0,3 2 0,8 3 0,-1 4-49,0 3 1,1 0-1,2 5 1,2-2 59,3 2 0,2 2 0,-4 3 0,2 3-187,-3 4 0,-2 3 0,-3 8 0,-2-3-196,-5 2 0,-5 3 0,-10 2 0,0 3-187,0 5 1,-2-5 0,-8 7-1,-10 1 14,-8 4 1,-4-2 0,5 0 0,-3 0 101,2 0 1,-4-6 0,2 6 0,3-2 58,2-6 1,12-10 17,6-2 0,7-10 0,7 3 0,11-6-152,9-2 1,1-7-1,9-1 1,0 1-556,-2-3 0,5 8 711,-10-6 0,10 6 0,-6 2 0</inkml:trace>
  <inkml:trace contextRef="#ctx0" brushRef="#br0" timeOffset="697">1143 986 11290,'-10'-12'-99,"7"-8"1,-6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109D1-2951-AC49-B636-D0870BC3E91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4DD9A-9CBE-7742-8CF3-258EB163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50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19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2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8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92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52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43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4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52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2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22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52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5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65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2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59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E5CE7-68D7-9B9E-AA96-612BCC92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81E71-551C-4EE5-29AC-4C4FCD718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3EB2B-12FB-B692-75F9-DA51AB415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25CC7-E7DB-5EBD-799B-5E805F9D6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2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24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9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1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7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92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4DD9A-9CBE-7742-8CF3-258EB16304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8C56-063F-F7A6-360D-7749E659E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0D334-B887-6A25-177C-E32CAE2A4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9716B-182A-05CD-9BD4-A10BB7163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C061C-33CB-6FEB-29CE-BD791ADE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63B14-3620-42E5-DE82-9B2CB179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5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7B3E-4A35-BC1D-F8E9-A20F194D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17CC7-992A-BF8C-085A-DDBC97B7C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B596-8029-091A-8F49-EC4287A1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59B13-ADBC-DE42-7E69-00DBD7DC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0E267-21AE-6739-E059-6C58FF02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9AE98-4822-6124-A08F-368C9AE26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13465-286E-E5F9-89EE-ABC578A1A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6FA83-72A2-AFE7-54D8-7D770DAF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CDE70-0893-3230-E171-C6C454F8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6459-1430-98F8-52A8-A0FDAFB5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EBFF-BE9A-8CD6-F026-4A7512B5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A290F-B7E9-F6B5-3A05-AC8492D8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6A721-6A08-23D1-7D91-2B2D3566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BDE3F-7D96-14FA-D7EC-82C18B3B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9016C-0D3E-3B71-3C68-1884AA61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BE74-EC3C-5749-F4EB-41349F2D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11BC1-AE65-6A4D-3BC9-A721F41C9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C13FF-130C-B6F5-61F5-4B9D7BD9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56E1E-0BEA-0D37-F4E0-C51A6649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44728-1265-E335-2CEC-A2E680B7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19E7-272C-5167-B912-4CCFCDB2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5837-5685-6EE9-638F-0AC344B0D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15DD3-D29B-7626-A763-D25797FFE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CFD43-B539-1E49-7905-FD748017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AFC3F-A48D-DFFE-7126-50FF8B11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39016-BC54-FC6B-8862-46A8721D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9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75F6-0F75-64BA-4CB4-B716F6A7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8EED3-42D8-03DE-36CD-BC92913FF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97A8-76E1-4584-4E63-BE984B769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FFC3E-4F79-B3D1-0A5A-1FBFE6579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4905D-B446-B3F1-2C59-BA0EC5F81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09F9D5-573E-716B-E20F-2CF8FB1E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AED878-80CA-1D5A-9AB3-4C1A1D6F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43D25-9203-58F0-F5BA-BE9C10D2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8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B663-5190-288B-24E9-6DFC7660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EC712-28BF-692C-D93B-48BC03DF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BB15F-F5CF-65CF-63E7-72CFDF78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0BC75-3299-0043-7650-D079DDD0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6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75758-B03D-9B8F-BACB-A258A8C4B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7CCB36-56DE-07C0-1885-4A4C190D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664C-1051-7E41-2898-32BCD8C3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9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58F1-1CE8-0583-344D-031861E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EB5B6-80E4-E6DB-D59D-954A8E0B5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FA9B2-173F-8532-5BAE-55340E5D3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239AC-70D3-B0AA-CBD7-60F8C69F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D0640-4504-5115-A237-A955655D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4AEFD-DDD5-56BF-8E51-90462C3F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467E-3615-2E6F-D2F1-25DB6A1E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87E63D-01DE-8E1F-80D4-168228263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565E0-71E0-849A-79A8-C690217BE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C6FB6-15B0-95D3-0F2D-95CD24D8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636A0-F763-3720-E682-65F859B7A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CBBA5-088F-47FD-BACB-EC90AEA5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7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32F662-D7A7-8B61-2146-73D0B42A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5502-124B-BB9D-ABC0-F4569712D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9D231-EA0B-3C23-415E-4FE040727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4CDD8A-C490-8D42-BC2E-2A84D54F427D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7FEA4-AE6D-F190-59D0-B65D85AB0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FA289-A07C-F80F-EDFA-28001FED1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58DB86-4F73-2941-A9D3-CFB0D804D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3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18.png"/><Relationship Id="rId21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customXml" Target="../ink/ink11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image" Target="../media/image22.png"/><Relationship Id="rId24" Type="http://schemas.openxmlformats.org/officeDocument/2006/relationships/customXml" Target="../ink/ink17.xml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26.png"/><Relationship Id="rId4" Type="http://schemas.openxmlformats.org/officeDocument/2006/relationships/customXml" Target="../ink/ink7.xml"/><Relationship Id="rId9" Type="http://schemas.openxmlformats.org/officeDocument/2006/relationships/image" Target="../media/image21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53.png"/><Relationship Id="rId21" Type="http://schemas.openxmlformats.org/officeDocument/2006/relationships/image" Target="../media/image44.png"/><Relationship Id="rId34" Type="http://schemas.openxmlformats.org/officeDocument/2006/relationships/customXml" Target="../ink/ink36.xml"/><Relationship Id="rId42" Type="http://schemas.openxmlformats.org/officeDocument/2006/relationships/customXml" Target="../ink/ink40.xml"/><Relationship Id="rId47" Type="http://schemas.openxmlformats.org/officeDocument/2006/relationships/image" Target="../media/image57.png"/><Relationship Id="rId50" Type="http://schemas.openxmlformats.org/officeDocument/2006/relationships/customXml" Target="../ink/ink44.xml"/><Relationship Id="rId7" Type="http://schemas.openxmlformats.org/officeDocument/2006/relationships/image" Target="../media/image37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9" Type="http://schemas.openxmlformats.org/officeDocument/2006/relationships/image" Target="../media/image48.png"/><Relationship Id="rId11" Type="http://schemas.openxmlformats.org/officeDocument/2006/relationships/image" Target="../media/image39.png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52.png"/><Relationship Id="rId40" Type="http://schemas.openxmlformats.org/officeDocument/2006/relationships/customXml" Target="../ink/ink39.xml"/><Relationship Id="rId45" Type="http://schemas.openxmlformats.org/officeDocument/2006/relationships/image" Target="../media/image56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58.png"/><Relationship Id="rId10" Type="http://schemas.openxmlformats.org/officeDocument/2006/relationships/customXml" Target="../ink/ink24.xml"/><Relationship Id="rId19" Type="http://schemas.openxmlformats.org/officeDocument/2006/relationships/image" Target="../media/image43.png"/><Relationship Id="rId31" Type="http://schemas.openxmlformats.org/officeDocument/2006/relationships/image" Target="../media/image49.png"/><Relationship Id="rId44" Type="http://schemas.openxmlformats.org/officeDocument/2006/relationships/customXml" Target="../ink/ink41.xml"/><Relationship Id="rId52" Type="http://schemas.openxmlformats.org/officeDocument/2006/relationships/image" Target="../media/image60.png"/><Relationship Id="rId4" Type="http://schemas.openxmlformats.org/officeDocument/2006/relationships/customXml" Target="../ink/ink21.xml"/><Relationship Id="rId9" Type="http://schemas.openxmlformats.org/officeDocument/2006/relationships/image" Target="../media/image38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47.png"/><Relationship Id="rId30" Type="http://schemas.openxmlformats.org/officeDocument/2006/relationships/customXml" Target="../ink/ink34.xml"/><Relationship Id="rId35" Type="http://schemas.openxmlformats.org/officeDocument/2006/relationships/image" Target="../media/image51.png"/><Relationship Id="rId43" Type="http://schemas.openxmlformats.org/officeDocument/2006/relationships/image" Target="../media/image55.png"/><Relationship Id="rId48" Type="http://schemas.openxmlformats.org/officeDocument/2006/relationships/customXml" Target="../ink/ink43.xml"/><Relationship Id="rId8" Type="http://schemas.openxmlformats.org/officeDocument/2006/relationships/customXml" Target="../ink/ink23.xml"/><Relationship Id="rId51" Type="http://schemas.openxmlformats.org/officeDocument/2006/relationships/image" Target="../media/image59.png"/><Relationship Id="rId3" Type="http://schemas.openxmlformats.org/officeDocument/2006/relationships/image" Target="../media/image35.png"/><Relationship Id="rId12" Type="http://schemas.openxmlformats.org/officeDocument/2006/relationships/customXml" Target="../ink/ink25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33" Type="http://schemas.openxmlformats.org/officeDocument/2006/relationships/image" Target="../media/image50.png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20" Type="http://schemas.openxmlformats.org/officeDocument/2006/relationships/customXml" Target="../ink/ink29.xml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9" Type="http://schemas.openxmlformats.org/officeDocument/2006/relationships/image" Target="../media/image80.png"/><Relationship Id="rId21" Type="http://schemas.openxmlformats.org/officeDocument/2006/relationships/image" Target="../media/image71.png"/><Relationship Id="rId34" Type="http://schemas.openxmlformats.org/officeDocument/2006/relationships/customXml" Target="../ink/ink61.xml"/><Relationship Id="rId42" Type="http://schemas.openxmlformats.org/officeDocument/2006/relationships/customXml" Target="../ink/ink65.xml"/><Relationship Id="rId47" Type="http://schemas.openxmlformats.org/officeDocument/2006/relationships/image" Target="../media/image84.png"/><Relationship Id="rId7" Type="http://schemas.openxmlformats.org/officeDocument/2006/relationships/image" Target="../media/image64.png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66.png"/><Relationship Id="rId24" Type="http://schemas.openxmlformats.org/officeDocument/2006/relationships/customXml" Target="../ink/ink56.xml"/><Relationship Id="rId32" Type="http://schemas.openxmlformats.org/officeDocument/2006/relationships/customXml" Target="../ink/ink60.xml"/><Relationship Id="rId37" Type="http://schemas.openxmlformats.org/officeDocument/2006/relationships/image" Target="../media/image79.png"/><Relationship Id="rId40" Type="http://schemas.openxmlformats.org/officeDocument/2006/relationships/customXml" Target="../ink/ink64.xml"/><Relationship Id="rId45" Type="http://schemas.openxmlformats.org/officeDocument/2006/relationships/image" Target="../media/image83.png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23" Type="http://schemas.openxmlformats.org/officeDocument/2006/relationships/image" Target="../media/image72.png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10" Type="http://schemas.openxmlformats.org/officeDocument/2006/relationships/customXml" Target="../ink/ink49.xml"/><Relationship Id="rId19" Type="http://schemas.openxmlformats.org/officeDocument/2006/relationships/image" Target="../media/image70.png"/><Relationship Id="rId31" Type="http://schemas.openxmlformats.org/officeDocument/2006/relationships/image" Target="../media/image76.png"/><Relationship Id="rId44" Type="http://schemas.openxmlformats.org/officeDocument/2006/relationships/customXml" Target="../ink/ink66.xml"/><Relationship Id="rId4" Type="http://schemas.openxmlformats.org/officeDocument/2006/relationships/customXml" Target="../ink/ink46.xml"/><Relationship Id="rId9" Type="http://schemas.openxmlformats.org/officeDocument/2006/relationships/image" Target="../media/image65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74.png"/><Relationship Id="rId30" Type="http://schemas.openxmlformats.org/officeDocument/2006/relationships/customXml" Target="../ink/ink59.xml"/><Relationship Id="rId35" Type="http://schemas.openxmlformats.org/officeDocument/2006/relationships/image" Target="../media/image78.png"/><Relationship Id="rId43" Type="http://schemas.openxmlformats.org/officeDocument/2006/relationships/image" Target="../media/image82.png"/><Relationship Id="rId8" Type="http://schemas.openxmlformats.org/officeDocument/2006/relationships/customXml" Target="../ink/ink48.xml"/><Relationship Id="rId3" Type="http://schemas.openxmlformats.org/officeDocument/2006/relationships/image" Target="../media/image62.png"/><Relationship Id="rId12" Type="http://schemas.openxmlformats.org/officeDocument/2006/relationships/customXml" Target="../ink/ink50.xml"/><Relationship Id="rId17" Type="http://schemas.openxmlformats.org/officeDocument/2006/relationships/image" Target="../media/image69.png"/><Relationship Id="rId25" Type="http://schemas.openxmlformats.org/officeDocument/2006/relationships/image" Target="../media/image73.png"/><Relationship Id="rId33" Type="http://schemas.openxmlformats.org/officeDocument/2006/relationships/image" Target="../media/image77.png"/><Relationship Id="rId38" Type="http://schemas.openxmlformats.org/officeDocument/2006/relationships/customXml" Target="../ink/ink63.xml"/><Relationship Id="rId46" Type="http://schemas.openxmlformats.org/officeDocument/2006/relationships/customXml" Target="../ink/ink67.xml"/><Relationship Id="rId20" Type="http://schemas.openxmlformats.org/officeDocument/2006/relationships/customXml" Target="../ink/ink54.xml"/><Relationship Id="rId41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3.xml"/><Relationship Id="rId9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.xml"/><Relationship Id="rId21" Type="http://schemas.openxmlformats.org/officeDocument/2006/relationships/customXml" Target="../ink/ink77.xml"/><Relationship Id="rId42" Type="http://schemas.openxmlformats.org/officeDocument/2006/relationships/image" Target="../media/image105.png"/><Relationship Id="rId63" Type="http://schemas.openxmlformats.org/officeDocument/2006/relationships/customXml" Target="../ink/ink98.xml"/><Relationship Id="rId84" Type="http://schemas.openxmlformats.org/officeDocument/2006/relationships/image" Target="../media/image126.png"/><Relationship Id="rId138" Type="http://schemas.openxmlformats.org/officeDocument/2006/relationships/image" Target="../media/image153.png"/><Relationship Id="rId159" Type="http://schemas.openxmlformats.org/officeDocument/2006/relationships/customXml" Target="../ink/ink146.xml"/><Relationship Id="rId107" Type="http://schemas.openxmlformats.org/officeDocument/2006/relationships/customXml" Target="../ink/ink120.xml"/><Relationship Id="rId11" Type="http://schemas.openxmlformats.org/officeDocument/2006/relationships/customXml" Target="../ink/ink72.xml"/><Relationship Id="rId32" Type="http://schemas.openxmlformats.org/officeDocument/2006/relationships/image" Target="../media/image100.png"/><Relationship Id="rId53" Type="http://schemas.openxmlformats.org/officeDocument/2006/relationships/customXml" Target="../ink/ink93.xml"/><Relationship Id="rId74" Type="http://schemas.openxmlformats.org/officeDocument/2006/relationships/image" Target="../media/image121.png"/><Relationship Id="rId128" Type="http://schemas.openxmlformats.org/officeDocument/2006/relationships/image" Target="../media/image148.png"/><Relationship Id="rId149" Type="http://schemas.openxmlformats.org/officeDocument/2006/relationships/customXml" Target="../ink/ink141.xml"/><Relationship Id="rId5" Type="http://schemas.openxmlformats.org/officeDocument/2006/relationships/customXml" Target="../ink/ink69.xml"/><Relationship Id="rId95" Type="http://schemas.openxmlformats.org/officeDocument/2006/relationships/customXml" Target="../ink/ink114.xml"/><Relationship Id="rId160" Type="http://schemas.openxmlformats.org/officeDocument/2006/relationships/image" Target="../media/image164.png"/><Relationship Id="rId22" Type="http://schemas.openxmlformats.org/officeDocument/2006/relationships/image" Target="../media/image95.png"/><Relationship Id="rId43" Type="http://schemas.openxmlformats.org/officeDocument/2006/relationships/customXml" Target="../ink/ink88.xml"/><Relationship Id="rId64" Type="http://schemas.openxmlformats.org/officeDocument/2006/relationships/image" Target="../media/image116.png"/><Relationship Id="rId118" Type="http://schemas.openxmlformats.org/officeDocument/2006/relationships/image" Target="../media/image143.png"/><Relationship Id="rId139" Type="http://schemas.openxmlformats.org/officeDocument/2006/relationships/customXml" Target="../ink/ink136.xml"/><Relationship Id="rId85" Type="http://schemas.openxmlformats.org/officeDocument/2006/relationships/customXml" Target="../ink/ink109.xml"/><Relationship Id="rId150" Type="http://schemas.openxmlformats.org/officeDocument/2006/relationships/image" Target="../media/image159.png"/><Relationship Id="rId12" Type="http://schemas.openxmlformats.org/officeDocument/2006/relationships/image" Target="../media/image90.png"/><Relationship Id="rId17" Type="http://schemas.openxmlformats.org/officeDocument/2006/relationships/customXml" Target="../ink/ink75.xml"/><Relationship Id="rId33" Type="http://schemas.openxmlformats.org/officeDocument/2006/relationships/customXml" Target="../ink/ink83.xml"/><Relationship Id="rId38" Type="http://schemas.openxmlformats.org/officeDocument/2006/relationships/image" Target="../media/image103.png"/><Relationship Id="rId59" Type="http://schemas.openxmlformats.org/officeDocument/2006/relationships/customXml" Target="../ink/ink96.xml"/><Relationship Id="rId103" Type="http://schemas.openxmlformats.org/officeDocument/2006/relationships/customXml" Target="../ink/ink118.xml"/><Relationship Id="rId108" Type="http://schemas.openxmlformats.org/officeDocument/2006/relationships/image" Target="../media/image138.png"/><Relationship Id="rId124" Type="http://schemas.openxmlformats.org/officeDocument/2006/relationships/image" Target="../media/image146.png"/><Relationship Id="rId129" Type="http://schemas.openxmlformats.org/officeDocument/2006/relationships/customXml" Target="../ink/ink131.xml"/><Relationship Id="rId54" Type="http://schemas.openxmlformats.org/officeDocument/2006/relationships/image" Target="../media/image111.png"/><Relationship Id="rId70" Type="http://schemas.openxmlformats.org/officeDocument/2006/relationships/image" Target="../media/image119.png"/><Relationship Id="rId75" Type="http://schemas.openxmlformats.org/officeDocument/2006/relationships/customXml" Target="../ink/ink104.xml"/><Relationship Id="rId91" Type="http://schemas.openxmlformats.org/officeDocument/2006/relationships/customXml" Target="../ink/ink112.xml"/><Relationship Id="rId96" Type="http://schemas.openxmlformats.org/officeDocument/2006/relationships/image" Target="../media/image132.png"/><Relationship Id="rId140" Type="http://schemas.openxmlformats.org/officeDocument/2006/relationships/image" Target="../media/image154.png"/><Relationship Id="rId145" Type="http://schemas.openxmlformats.org/officeDocument/2006/relationships/customXml" Target="../ink/ink139.xml"/><Relationship Id="rId161" Type="http://schemas.openxmlformats.org/officeDocument/2006/relationships/customXml" Target="../ink/ink147.xml"/><Relationship Id="rId166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23" Type="http://schemas.openxmlformats.org/officeDocument/2006/relationships/customXml" Target="../ink/ink78.xml"/><Relationship Id="rId28" Type="http://schemas.openxmlformats.org/officeDocument/2006/relationships/image" Target="../media/image98.png"/><Relationship Id="rId49" Type="http://schemas.openxmlformats.org/officeDocument/2006/relationships/customXml" Target="../ink/ink91.xml"/><Relationship Id="rId114" Type="http://schemas.openxmlformats.org/officeDocument/2006/relationships/image" Target="../media/image141.png"/><Relationship Id="rId119" Type="http://schemas.openxmlformats.org/officeDocument/2006/relationships/customXml" Target="../ink/ink126.xml"/><Relationship Id="rId44" Type="http://schemas.openxmlformats.org/officeDocument/2006/relationships/image" Target="../media/image106.png"/><Relationship Id="rId60" Type="http://schemas.openxmlformats.org/officeDocument/2006/relationships/image" Target="../media/image114.png"/><Relationship Id="rId65" Type="http://schemas.openxmlformats.org/officeDocument/2006/relationships/customXml" Target="../ink/ink99.xml"/><Relationship Id="rId81" Type="http://schemas.openxmlformats.org/officeDocument/2006/relationships/customXml" Target="../ink/ink107.xml"/><Relationship Id="rId86" Type="http://schemas.openxmlformats.org/officeDocument/2006/relationships/image" Target="../media/image127.png"/><Relationship Id="rId130" Type="http://schemas.openxmlformats.org/officeDocument/2006/relationships/image" Target="../media/image149.png"/><Relationship Id="rId135" Type="http://schemas.openxmlformats.org/officeDocument/2006/relationships/customXml" Target="../ink/ink134.xml"/><Relationship Id="rId151" Type="http://schemas.openxmlformats.org/officeDocument/2006/relationships/customXml" Target="../ink/ink142.xml"/><Relationship Id="rId156" Type="http://schemas.openxmlformats.org/officeDocument/2006/relationships/image" Target="../media/image162.png"/><Relationship Id="rId13" Type="http://schemas.openxmlformats.org/officeDocument/2006/relationships/customXml" Target="../ink/ink73.xml"/><Relationship Id="rId18" Type="http://schemas.openxmlformats.org/officeDocument/2006/relationships/image" Target="../media/image93.png"/><Relationship Id="rId39" Type="http://schemas.openxmlformats.org/officeDocument/2006/relationships/customXml" Target="../ink/ink86.xml"/><Relationship Id="rId109" Type="http://schemas.openxmlformats.org/officeDocument/2006/relationships/customXml" Target="../ink/ink121.xml"/><Relationship Id="rId34" Type="http://schemas.openxmlformats.org/officeDocument/2006/relationships/image" Target="../media/image101.png"/><Relationship Id="rId50" Type="http://schemas.openxmlformats.org/officeDocument/2006/relationships/image" Target="../media/image109.png"/><Relationship Id="rId55" Type="http://schemas.openxmlformats.org/officeDocument/2006/relationships/customXml" Target="../ink/ink94.xml"/><Relationship Id="rId76" Type="http://schemas.openxmlformats.org/officeDocument/2006/relationships/image" Target="../media/image122.png"/><Relationship Id="rId97" Type="http://schemas.openxmlformats.org/officeDocument/2006/relationships/customXml" Target="../ink/ink115.xml"/><Relationship Id="rId104" Type="http://schemas.openxmlformats.org/officeDocument/2006/relationships/image" Target="../media/image136.png"/><Relationship Id="rId120" Type="http://schemas.openxmlformats.org/officeDocument/2006/relationships/image" Target="../media/image144.png"/><Relationship Id="rId125" Type="http://schemas.openxmlformats.org/officeDocument/2006/relationships/customXml" Target="../ink/ink129.xml"/><Relationship Id="rId141" Type="http://schemas.openxmlformats.org/officeDocument/2006/relationships/customXml" Target="../ink/ink137.xml"/><Relationship Id="rId146" Type="http://schemas.openxmlformats.org/officeDocument/2006/relationships/image" Target="../media/image157.png"/><Relationship Id="rId167" Type="http://schemas.openxmlformats.org/officeDocument/2006/relationships/customXml" Target="../ink/ink150.xml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92" Type="http://schemas.openxmlformats.org/officeDocument/2006/relationships/image" Target="../media/image130.png"/><Relationship Id="rId162" Type="http://schemas.openxmlformats.org/officeDocument/2006/relationships/image" Target="../media/image165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81.xml"/><Relationship Id="rId24" Type="http://schemas.openxmlformats.org/officeDocument/2006/relationships/image" Target="../media/image96.png"/><Relationship Id="rId40" Type="http://schemas.openxmlformats.org/officeDocument/2006/relationships/image" Target="../media/image104.png"/><Relationship Id="rId45" Type="http://schemas.openxmlformats.org/officeDocument/2006/relationships/customXml" Target="../ink/ink89.xml"/><Relationship Id="rId66" Type="http://schemas.openxmlformats.org/officeDocument/2006/relationships/image" Target="../media/image117.png"/><Relationship Id="rId87" Type="http://schemas.openxmlformats.org/officeDocument/2006/relationships/customXml" Target="../ink/ink110.xml"/><Relationship Id="rId110" Type="http://schemas.openxmlformats.org/officeDocument/2006/relationships/image" Target="../media/image139.png"/><Relationship Id="rId115" Type="http://schemas.openxmlformats.org/officeDocument/2006/relationships/customXml" Target="../ink/ink124.xml"/><Relationship Id="rId131" Type="http://schemas.openxmlformats.org/officeDocument/2006/relationships/customXml" Target="../ink/ink132.xml"/><Relationship Id="rId136" Type="http://schemas.openxmlformats.org/officeDocument/2006/relationships/image" Target="../media/image152.png"/><Relationship Id="rId157" Type="http://schemas.openxmlformats.org/officeDocument/2006/relationships/customXml" Target="../ink/ink145.xml"/><Relationship Id="rId61" Type="http://schemas.openxmlformats.org/officeDocument/2006/relationships/customXml" Target="../ink/ink97.xml"/><Relationship Id="rId82" Type="http://schemas.openxmlformats.org/officeDocument/2006/relationships/image" Target="../media/image125.png"/><Relationship Id="rId152" Type="http://schemas.openxmlformats.org/officeDocument/2006/relationships/image" Target="../media/image160.png"/><Relationship Id="rId19" Type="http://schemas.openxmlformats.org/officeDocument/2006/relationships/customXml" Target="../ink/ink76.xml"/><Relationship Id="rId14" Type="http://schemas.openxmlformats.org/officeDocument/2006/relationships/image" Target="../media/image91.png"/><Relationship Id="rId30" Type="http://schemas.openxmlformats.org/officeDocument/2006/relationships/image" Target="../media/image99.png"/><Relationship Id="rId35" Type="http://schemas.openxmlformats.org/officeDocument/2006/relationships/customXml" Target="../ink/ink84.xml"/><Relationship Id="rId56" Type="http://schemas.openxmlformats.org/officeDocument/2006/relationships/image" Target="../media/image112.png"/><Relationship Id="rId77" Type="http://schemas.openxmlformats.org/officeDocument/2006/relationships/customXml" Target="../ink/ink105.xml"/><Relationship Id="rId100" Type="http://schemas.openxmlformats.org/officeDocument/2006/relationships/image" Target="../media/image134.png"/><Relationship Id="rId105" Type="http://schemas.openxmlformats.org/officeDocument/2006/relationships/customXml" Target="../ink/ink119.xml"/><Relationship Id="rId126" Type="http://schemas.openxmlformats.org/officeDocument/2006/relationships/image" Target="../media/image147.png"/><Relationship Id="rId147" Type="http://schemas.openxmlformats.org/officeDocument/2006/relationships/customXml" Target="../ink/ink140.xml"/><Relationship Id="rId168" Type="http://schemas.openxmlformats.org/officeDocument/2006/relationships/image" Target="../media/image168.png"/><Relationship Id="rId8" Type="http://schemas.openxmlformats.org/officeDocument/2006/relationships/image" Target="../media/image88.png"/><Relationship Id="rId51" Type="http://schemas.openxmlformats.org/officeDocument/2006/relationships/customXml" Target="../ink/ink92.xml"/><Relationship Id="rId72" Type="http://schemas.openxmlformats.org/officeDocument/2006/relationships/image" Target="../media/image120.png"/><Relationship Id="rId93" Type="http://schemas.openxmlformats.org/officeDocument/2006/relationships/customXml" Target="../ink/ink113.xml"/><Relationship Id="rId98" Type="http://schemas.openxmlformats.org/officeDocument/2006/relationships/image" Target="../media/image133.png"/><Relationship Id="rId121" Type="http://schemas.openxmlformats.org/officeDocument/2006/relationships/customXml" Target="../ink/ink127.xml"/><Relationship Id="rId142" Type="http://schemas.openxmlformats.org/officeDocument/2006/relationships/image" Target="../media/image155.png"/><Relationship Id="rId163" Type="http://schemas.openxmlformats.org/officeDocument/2006/relationships/customXml" Target="../ink/ink148.xml"/><Relationship Id="rId3" Type="http://schemas.openxmlformats.org/officeDocument/2006/relationships/customXml" Target="../ink/ink68.xml"/><Relationship Id="rId25" Type="http://schemas.openxmlformats.org/officeDocument/2006/relationships/customXml" Target="../ink/ink79.xml"/><Relationship Id="rId46" Type="http://schemas.openxmlformats.org/officeDocument/2006/relationships/image" Target="../media/image107.png"/><Relationship Id="rId67" Type="http://schemas.openxmlformats.org/officeDocument/2006/relationships/customXml" Target="../ink/ink100.xml"/><Relationship Id="rId116" Type="http://schemas.openxmlformats.org/officeDocument/2006/relationships/image" Target="../media/image142.png"/><Relationship Id="rId137" Type="http://schemas.openxmlformats.org/officeDocument/2006/relationships/customXml" Target="../ink/ink135.xml"/><Relationship Id="rId158" Type="http://schemas.openxmlformats.org/officeDocument/2006/relationships/image" Target="../media/image163.png"/><Relationship Id="rId20" Type="http://schemas.openxmlformats.org/officeDocument/2006/relationships/image" Target="../media/image94.png"/><Relationship Id="rId41" Type="http://schemas.openxmlformats.org/officeDocument/2006/relationships/customXml" Target="../ink/ink87.xml"/><Relationship Id="rId62" Type="http://schemas.openxmlformats.org/officeDocument/2006/relationships/image" Target="../media/image115.png"/><Relationship Id="rId83" Type="http://schemas.openxmlformats.org/officeDocument/2006/relationships/customXml" Target="../ink/ink108.xml"/><Relationship Id="rId88" Type="http://schemas.openxmlformats.org/officeDocument/2006/relationships/image" Target="../media/image128.png"/><Relationship Id="rId111" Type="http://schemas.openxmlformats.org/officeDocument/2006/relationships/customXml" Target="../ink/ink122.xml"/><Relationship Id="rId132" Type="http://schemas.openxmlformats.org/officeDocument/2006/relationships/image" Target="../media/image150.png"/><Relationship Id="rId153" Type="http://schemas.openxmlformats.org/officeDocument/2006/relationships/customXml" Target="../ink/ink143.xml"/><Relationship Id="rId15" Type="http://schemas.openxmlformats.org/officeDocument/2006/relationships/customXml" Target="../ink/ink74.xml"/><Relationship Id="rId36" Type="http://schemas.openxmlformats.org/officeDocument/2006/relationships/image" Target="../media/image102.png"/><Relationship Id="rId57" Type="http://schemas.openxmlformats.org/officeDocument/2006/relationships/customXml" Target="../ink/ink95.xml"/><Relationship Id="rId106" Type="http://schemas.openxmlformats.org/officeDocument/2006/relationships/image" Target="../media/image137.png"/><Relationship Id="rId127" Type="http://schemas.openxmlformats.org/officeDocument/2006/relationships/customXml" Target="../ink/ink130.xml"/><Relationship Id="rId10" Type="http://schemas.openxmlformats.org/officeDocument/2006/relationships/image" Target="../media/image89.png"/><Relationship Id="rId31" Type="http://schemas.openxmlformats.org/officeDocument/2006/relationships/customXml" Target="../ink/ink82.xml"/><Relationship Id="rId52" Type="http://schemas.openxmlformats.org/officeDocument/2006/relationships/image" Target="../media/image110.png"/><Relationship Id="rId73" Type="http://schemas.openxmlformats.org/officeDocument/2006/relationships/customXml" Target="../ink/ink103.xml"/><Relationship Id="rId78" Type="http://schemas.openxmlformats.org/officeDocument/2006/relationships/image" Target="../media/image123.png"/><Relationship Id="rId94" Type="http://schemas.openxmlformats.org/officeDocument/2006/relationships/image" Target="../media/image131.png"/><Relationship Id="rId99" Type="http://schemas.openxmlformats.org/officeDocument/2006/relationships/customXml" Target="../ink/ink116.xml"/><Relationship Id="rId101" Type="http://schemas.openxmlformats.org/officeDocument/2006/relationships/customXml" Target="../ink/ink117.xml"/><Relationship Id="rId122" Type="http://schemas.openxmlformats.org/officeDocument/2006/relationships/image" Target="../media/image145.png"/><Relationship Id="rId143" Type="http://schemas.openxmlformats.org/officeDocument/2006/relationships/customXml" Target="../ink/ink138.xml"/><Relationship Id="rId148" Type="http://schemas.openxmlformats.org/officeDocument/2006/relationships/image" Target="../media/image158.png"/><Relationship Id="rId164" Type="http://schemas.openxmlformats.org/officeDocument/2006/relationships/image" Target="../media/image166.png"/><Relationship Id="rId4" Type="http://schemas.openxmlformats.org/officeDocument/2006/relationships/image" Target="../media/image86.png"/><Relationship Id="rId9" Type="http://schemas.openxmlformats.org/officeDocument/2006/relationships/customXml" Target="../ink/ink71.xml"/><Relationship Id="rId26" Type="http://schemas.openxmlformats.org/officeDocument/2006/relationships/image" Target="../media/image97.png"/><Relationship Id="rId47" Type="http://schemas.openxmlformats.org/officeDocument/2006/relationships/customXml" Target="../ink/ink90.xml"/><Relationship Id="rId68" Type="http://schemas.openxmlformats.org/officeDocument/2006/relationships/image" Target="../media/image118.png"/><Relationship Id="rId89" Type="http://schemas.openxmlformats.org/officeDocument/2006/relationships/customXml" Target="../ink/ink111.xml"/><Relationship Id="rId112" Type="http://schemas.openxmlformats.org/officeDocument/2006/relationships/image" Target="../media/image140.png"/><Relationship Id="rId133" Type="http://schemas.openxmlformats.org/officeDocument/2006/relationships/customXml" Target="../ink/ink133.xml"/><Relationship Id="rId154" Type="http://schemas.openxmlformats.org/officeDocument/2006/relationships/image" Target="../media/image161.png"/><Relationship Id="rId16" Type="http://schemas.openxmlformats.org/officeDocument/2006/relationships/image" Target="../media/image92.png"/><Relationship Id="rId37" Type="http://schemas.openxmlformats.org/officeDocument/2006/relationships/customXml" Target="../ink/ink85.xml"/><Relationship Id="rId58" Type="http://schemas.openxmlformats.org/officeDocument/2006/relationships/image" Target="../media/image113.png"/><Relationship Id="rId79" Type="http://schemas.openxmlformats.org/officeDocument/2006/relationships/customXml" Target="../ink/ink106.xml"/><Relationship Id="rId102" Type="http://schemas.openxmlformats.org/officeDocument/2006/relationships/image" Target="../media/image135.png"/><Relationship Id="rId123" Type="http://schemas.openxmlformats.org/officeDocument/2006/relationships/customXml" Target="../ink/ink128.xml"/><Relationship Id="rId144" Type="http://schemas.openxmlformats.org/officeDocument/2006/relationships/image" Target="../media/image156.png"/><Relationship Id="rId90" Type="http://schemas.openxmlformats.org/officeDocument/2006/relationships/image" Target="../media/image129.png"/><Relationship Id="rId165" Type="http://schemas.openxmlformats.org/officeDocument/2006/relationships/customXml" Target="../ink/ink149.xml"/><Relationship Id="rId27" Type="http://schemas.openxmlformats.org/officeDocument/2006/relationships/customXml" Target="../ink/ink80.xml"/><Relationship Id="rId48" Type="http://schemas.openxmlformats.org/officeDocument/2006/relationships/image" Target="../media/image108.png"/><Relationship Id="rId69" Type="http://schemas.openxmlformats.org/officeDocument/2006/relationships/customXml" Target="../ink/ink101.xml"/><Relationship Id="rId113" Type="http://schemas.openxmlformats.org/officeDocument/2006/relationships/customXml" Target="../ink/ink123.xml"/><Relationship Id="rId134" Type="http://schemas.openxmlformats.org/officeDocument/2006/relationships/image" Target="../media/image151.png"/><Relationship Id="rId80" Type="http://schemas.openxmlformats.org/officeDocument/2006/relationships/image" Target="../media/image124.png"/><Relationship Id="rId155" Type="http://schemas.openxmlformats.org/officeDocument/2006/relationships/customXml" Target="../ink/ink14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customXml" Target="../ink/ink154.xml"/><Relationship Id="rId3" Type="http://schemas.openxmlformats.org/officeDocument/2006/relationships/image" Target="../media/image169.png"/><Relationship Id="rId7" Type="http://schemas.openxmlformats.org/officeDocument/2006/relationships/customXml" Target="../ink/ink151.xml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customXml" Target="../ink/ink153.xml"/><Relationship Id="rId5" Type="http://schemas.openxmlformats.org/officeDocument/2006/relationships/image" Target="../media/image171.png"/><Relationship Id="rId15" Type="http://schemas.openxmlformats.org/officeDocument/2006/relationships/customXml" Target="../ink/ink155.xml"/><Relationship Id="rId10" Type="http://schemas.openxmlformats.org/officeDocument/2006/relationships/image" Target="../media/image174.png"/><Relationship Id="rId4" Type="http://schemas.openxmlformats.org/officeDocument/2006/relationships/image" Target="../media/image170.png"/><Relationship Id="rId9" Type="http://schemas.openxmlformats.org/officeDocument/2006/relationships/customXml" Target="../ink/ink152.xml"/><Relationship Id="rId14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4.png"/><Relationship Id="rId21" Type="http://schemas.openxmlformats.org/officeDocument/2006/relationships/image" Target="../media/image196.png"/><Relationship Id="rId42" Type="http://schemas.openxmlformats.org/officeDocument/2006/relationships/customXml" Target="../ink/ink176.xml"/><Relationship Id="rId63" Type="http://schemas.openxmlformats.org/officeDocument/2006/relationships/image" Target="../media/image217.png"/><Relationship Id="rId84" Type="http://schemas.openxmlformats.org/officeDocument/2006/relationships/customXml" Target="../ink/ink197.xml"/><Relationship Id="rId138" Type="http://schemas.openxmlformats.org/officeDocument/2006/relationships/customXml" Target="../ink/ink224.xml"/><Relationship Id="rId159" Type="http://schemas.openxmlformats.org/officeDocument/2006/relationships/image" Target="../media/image265.png"/><Relationship Id="rId170" Type="http://schemas.openxmlformats.org/officeDocument/2006/relationships/customXml" Target="../ink/ink240.xml"/><Relationship Id="rId191" Type="http://schemas.openxmlformats.org/officeDocument/2006/relationships/image" Target="../media/image281.png"/><Relationship Id="rId107" Type="http://schemas.openxmlformats.org/officeDocument/2006/relationships/image" Target="../media/image239.png"/><Relationship Id="rId11" Type="http://schemas.openxmlformats.org/officeDocument/2006/relationships/image" Target="../media/image191.png"/><Relationship Id="rId32" Type="http://schemas.openxmlformats.org/officeDocument/2006/relationships/customXml" Target="../ink/ink171.xml"/><Relationship Id="rId53" Type="http://schemas.openxmlformats.org/officeDocument/2006/relationships/image" Target="../media/image212.png"/><Relationship Id="rId74" Type="http://schemas.openxmlformats.org/officeDocument/2006/relationships/customXml" Target="../ink/ink192.xml"/><Relationship Id="rId128" Type="http://schemas.openxmlformats.org/officeDocument/2006/relationships/customXml" Target="../ink/ink219.xml"/><Relationship Id="rId149" Type="http://schemas.openxmlformats.org/officeDocument/2006/relationships/image" Target="../media/image260.png"/><Relationship Id="rId5" Type="http://schemas.openxmlformats.org/officeDocument/2006/relationships/image" Target="../media/image188.png"/><Relationship Id="rId95" Type="http://schemas.openxmlformats.org/officeDocument/2006/relationships/image" Target="../media/image233.png"/><Relationship Id="rId160" Type="http://schemas.openxmlformats.org/officeDocument/2006/relationships/customXml" Target="../ink/ink235.xml"/><Relationship Id="rId181" Type="http://schemas.openxmlformats.org/officeDocument/2006/relationships/image" Target="../media/image276.png"/><Relationship Id="rId22" Type="http://schemas.openxmlformats.org/officeDocument/2006/relationships/customXml" Target="../ink/ink166.xml"/><Relationship Id="rId43" Type="http://schemas.openxmlformats.org/officeDocument/2006/relationships/image" Target="../media/image207.png"/><Relationship Id="rId64" Type="http://schemas.openxmlformats.org/officeDocument/2006/relationships/customXml" Target="../ink/ink187.xml"/><Relationship Id="rId118" Type="http://schemas.openxmlformats.org/officeDocument/2006/relationships/customXml" Target="../ink/ink214.xml"/><Relationship Id="rId139" Type="http://schemas.openxmlformats.org/officeDocument/2006/relationships/image" Target="../media/image255.png"/><Relationship Id="rId85" Type="http://schemas.openxmlformats.org/officeDocument/2006/relationships/image" Target="../media/image228.png"/><Relationship Id="rId150" Type="http://schemas.openxmlformats.org/officeDocument/2006/relationships/customXml" Target="../ink/ink230.xml"/><Relationship Id="rId171" Type="http://schemas.openxmlformats.org/officeDocument/2006/relationships/image" Target="../media/image271.png"/><Relationship Id="rId192" Type="http://schemas.openxmlformats.org/officeDocument/2006/relationships/customXml" Target="../ink/ink251.xml"/><Relationship Id="rId12" Type="http://schemas.openxmlformats.org/officeDocument/2006/relationships/customXml" Target="../ink/ink161.xml"/><Relationship Id="rId33" Type="http://schemas.openxmlformats.org/officeDocument/2006/relationships/image" Target="../media/image202.png"/><Relationship Id="rId108" Type="http://schemas.openxmlformats.org/officeDocument/2006/relationships/customXml" Target="../ink/ink209.xml"/><Relationship Id="rId129" Type="http://schemas.openxmlformats.org/officeDocument/2006/relationships/image" Target="../media/image250.png"/><Relationship Id="rId54" Type="http://schemas.openxmlformats.org/officeDocument/2006/relationships/customXml" Target="../ink/ink182.xml"/><Relationship Id="rId75" Type="http://schemas.openxmlformats.org/officeDocument/2006/relationships/image" Target="../media/image223.png"/><Relationship Id="rId96" Type="http://schemas.openxmlformats.org/officeDocument/2006/relationships/customXml" Target="../ink/ink203.xml"/><Relationship Id="rId140" Type="http://schemas.openxmlformats.org/officeDocument/2006/relationships/customXml" Target="../ink/ink225.xml"/><Relationship Id="rId161" Type="http://schemas.openxmlformats.org/officeDocument/2006/relationships/image" Target="../media/image266.png"/><Relationship Id="rId182" Type="http://schemas.openxmlformats.org/officeDocument/2006/relationships/customXml" Target="../ink/ink246.xml"/><Relationship Id="rId6" Type="http://schemas.openxmlformats.org/officeDocument/2006/relationships/customXml" Target="../ink/ink158.xml"/><Relationship Id="rId23" Type="http://schemas.openxmlformats.org/officeDocument/2006/relationships/image" Target="../media/image197.png"/><Relationship Id="rId119" Type="http://schemas.openxmlformats.org/officeDocument/2006/relationships/image" Target="../media/image245.png"/><Relationship Id="rId44" Type="http://schemas.openxmlformats.org/officeDocument/2006/relationships/customXml" Target="../ink/ink177.xml"/><Relationship Id="rId65" Type="http://schemas.openxmlformats.org/officeDocument/2006/relationships/image" Target="../media/image218.png"/><Relationship Id="rId86" Type="http://schemas.openxmlformats.org/officeDocument/2006/relationships/customXml" Target="../ink/ink198.xml"/><Relationship Id="rId130" Type="http://schemas.openxmlformats.org/officeDocument/2006/relationships/customXml" Target="../ink/ink220.xml"/><Relationship Id="rId151" Type="http://schemas.openxmlformats.org/officeDocument/2006/relationships/image" Target="../media/image261.png"/><Relationship Id="rId172" Type="http://schemas.openxmlformats.org/officeDocument/2006/relationships/customXml" Target="../ink/ink241.xml"/><Relationship Id="rId193" Type="http://schemas.openxmlformats.org/officeDocument/2006/relationships/image" Target="../media/image282.png"/><Relationship Id="rId13" Type="http://schemas.openxmlformats.org/officeDocument/2006/relationships/image" Target="../media/image192.png"/><Relationship Id="rId109" Type="http://schemas.openxmlformats.org/officeDocument/2006/relationships/image" Target="../media/image240.png"/><Relationship Id="rId34" Type="http://schemas.openxmlformats.org/officeDocument/2006/relationships/customXml" Target="../ink/ink172.xml"/><Relationship Id="rId50" Type="http://schemas.openxmlformats.org/officeDocument/2006/relationships/customXml" Target="../ink/ink180.xml"/><Relationship Id="rId55" Type="http://schemas.openxmlformats.org/officeDocument/2006/relationships/image" Target="../media/image213.png"/><Relationship Id="rId76" Type="http://schemas.openxmlformats.org/officeDocument/2006/relationships/customXml" Target="../ink/ink193.xml"/><Relationship Id="rId97" Type="http://schemas.openxmlformats.org/officeDocument/2006/relationships/image" Target="../media/image234.png"/><Relationship Id="rId104" Type="http://schemas.openxmlformats.org/officeDocument/2006/relationships/customXml" Target="../ink/ink207.xml"/><Relationship Id="rId120" Type="http://schemas.openxmlformats.org/officeDocument/2006/relationships/customXml" Target="../ink/ink215.xml"/><Relationship Id="rId125" Type="http://schemas.openxmlformats.org/officeDocument/2006/relationships/image" Target="../media/image248.png"/><Relationship Id="rId141" Type="http://schemas.openxmlformats.org/officeDocument/2006/relationships/image" Target="../media/image256.png"/><Relationship Id="rId146" Type="http://schemas.openxmlformats.org/officeDocument/2006/relationships/customXml" Target="../ink/ink228.xml"/><Relationship Id="rId167" Type="http://schemas.openxmlformats.org/officeDocument/2006/relationships/image" Target="../media/image269.png"/><Relationship Id="rId188" Type="http://schemas.openxmlformats.org/officeDocument/2006/relationships/customXml" Target="../ink/ink249.xml"/><Relationship Id="rId7" Type="http://schemas.openxmlformats.org/officeDocument/2006/relationships/image" Target="../media/image189.png"/><Relationship Id="rId71" Type="http://schemas.openxmlformats.org/officeDocument/2006/relationships/image" Target="../media/image221.png"/><Relationship Id="rId92" Type="http://schemas.openxmlformats.org/officeDocument/2006/relationships/customXml" Target="../ink/ink201.xml"/><Relationship Id="rId162" Type="http://schemas.openxmlformats.org/officeDocument/2006/relationships/customXml" Target="../ink/ink236.xml"/><Relationship Id="rId183" Type="http://schemas.openxmlformats.org/officeDocument/2006/relationships/image" Target="../media/image277.png"/><Relationship Id="rId2" Type="http://schemas.openxmlformats.org/officeDocument/2006/relationships/customXml" Target="../ink/ink156.xml"/><Relationship Id="rId29" Type="http://schemas.openxmlformats.org/officeDocument/2006/relationships/image" Target="../media/image200.png"/><Relationship Id="rId24" Type="http://schemas.openxmlformats.org/officeDocument/2006/relationships/customXml" Target="../ink/ink167.xml"/><Relationship Id="rId40" Type="http://schemas.openxmlformats.org/officeDocument/2006/relationships/customXml" Target="../ink/ink175.xml"/><Relationship Id="rId45" Type="http://schemas.openxmlformats.org/officeDocument/2006/relationships/image" Target="../media/image208.png"/><Relationship Id="rId66" Type="http://schemas.openxmlformats.org/officeDocument/2006/relationships/customXml" Target="../ink/ink188.xml"/><Relationship Id="rId87" Type="http://schemas.openxmlformats.org/officeDocument/2006/relationships/image" Target="../media/image229.png"/><Relationship Id="rId110" Type="http://schemas.openxmlformats.org/officeDocument/2006/relationships/customXml" Target="../ink/ink210.xml"/><Relationship Id="rId115" Type="http://schemas.openxmlformats.org/officeDocument/2006/relationships/image" Target="../media/image243.png"/><Relationship Id="rId131" Type="http://schemas.openxmlformats.org/officeDocument/2006/relationships/image" Target="../media/image251.png"/><Relationship Id="rId136" Type="http://schemas.openxmlformats.org/officeDocument/2006/relationships/customXml" Target="../ink/ink223.xml"/><Relationship Id="rId157" Type="http://schemas.openxmlformats.org/officeDocument/2006/relationships/image" Target="../media/image264.png"/><Relationship Id="rId178" Type="http://schemas.openxmlformats.org/officeDocument/2006/relationships/customXml" Target="../ink/ink244.xml"/><Relationship Id="rId61" Type="http://schemas.openxmlformats.org/officeDocument/2006/relationships/image" Target="../media/image216.png"/><Relationship Id="rId82" Type="http://schemas.openxmlformats.org/officeDocument/2006/relationships/customXml" Target="../ink/ink196.xml"/><Relationship Id="rId152" Type="http://schemas.openxmlformats.org/officeDocument/2006/relationships/customXml" Target="../ink/ink231.xml"/><Relationship Id="rId173" Type="http://schemas.openxmlformats.org/officeDocument/2006/relationships/image" Target="../media/image272.png"/><Relationship Id="rId19" Type="http://schemas.openxmlformats.org/officeDocument/2006/relationships/image" Target="../media/image195.png"/><Relationship Id="rId14" Type="http://schemas.openxmlformats.org/officeDocument/2006/relationships/customXml" Target="../ink/ink162.xml"/><Relationship Id="rId30" Type="http://schemas.openxmlformats.org/officeDocument/2006/relationships/customXml" Target="../ink/ink170.xml"/><Relationship Id="rId35" Type="http://schemas.openxmlformats.org/officeDocument/2006/relationships/image" Target="../media/image203.png"/><Relationship Id="rId56" Type="http://schemas.openxmlformats.org/officeDocument/2006/relationships/customXml" Target="../ink/ink183.xml"/><Relationship Id="rId77" Type="http://schemas.openxmlformats.org/officeDocument/2006/relationships/image" Target="../media/image224.png"/><Relationship Id="rId100" Type="http://schemas.openxmlformats.org/officeDocument/2006/relationships/customXml" Target="../ink/ink205.xml"/><Relationship Id="rId105" Type="http://schemas.openxmlformats.org/officeDocument/2006/relationships/image" Target="../media/image238.png"/><Relationship Id="rId126" Type="http://schemas.openxmlformats.org/officeDocument/2006/relationships/customXml" Target="../ink/ink218.xml"/><Relationship Id="rId147" Type="http://schemas.openxmlformats.org/officeDocument/2006/relationships/image" Target="../media/image259.png"/><Relationship Id="rId168" Type="http://schemas.openxmlformats.org/officeDocument/2006/relationships/customXml" Target="../ink/ink239.xml"/><Relationship Id="rId8" Type="http://schemas.openxmlformats.org/officeDocument/2006/relationships/customXml" Target="../ink/ink159.xml"/><Relationship Id="rId51" Type="http://schemas.openxmlformats.org/officeDocument/2006/relationships/image" Target="../media/image211.png"/><Relationship Id="rId72" Type="http://schemas.openxmlformats.org/officeDocument/2006/relationships/customXml" Target="../ink/ink191.xml"/><Relationship Id="rId93" Type="http://schemas.openxmlformats.org/officeDocument/2006/relationships/image" Target="../media/image232.png"/><Relationship Id="rId98" Type="http://schemas.openxmlformats.org/officeDocument/2006/relationships/customXml" Target="../ink/ink204.xml"/><Relationship Id="rId121" Type="http://schemas.openxmlformats.org/officeDocument/2006/relationships/image" Target="../media/image246.png"/><Relationship Id="rId142" Type="http://schemas.openxmlformats.org/officeDocument/2006/relationships/customXml" Target="../ink/ink226.xml"/><Relationship Id="rId163" Type="http://schemas.openxmlformats.org/officeDocument/2006/relationships/image" Target="../media/image267.png"/><Relationship Id="rId184" Type="http://schemas.openxmlformats.org/officeDocument/2006/relationships/customXml" Target="../ink/ink247.xml"/><Relationship Id="rId189" Type="http://schemas.openxmlformats.org/officeDocument/2006/relationships/image" Target="../media/image280.png"/><Relationship Id="rId3" Type="http://schemas.openxmlformats.org/officeDocument/2006/relationships/image" Target="../media/image187.png"/><Relationship Id="rId25" Type="http://schemas.openxmlformats.org/officeDocument/2006/relationships/image" Target="../media/image198.png"/><Relationship Id="rId46" Type="http://schemas.openxmlformats.org/officeDocument/2006/relationships/customXml" Target="../ink/ink178.xml"/><Relationship Id="rId67" Type="http://schemas.openxmlformats.org/officeDocument/2006/relationships/image" Target="../media/image219.png"/><Relationship Id="rId116" Type="http://schemas.openxmlformats.org/officeDocument/2006/relationships/customXml" Target="../ink/ink213.xml"/><Relationship Id="rId137" Type="http://schemas.openxmlformats.org/officeDocument/2006/relationships/image" Target="../media/image254.png"/><Relationship Id="rId158" Type="http://schemas.openxmlformats.org/officeDocument/2006/relationships/customXml" Target="../ink/ink234.xml"/><Relationship Id="rId20" Type="http://schemas.openxmlformats.org/officeDocument/2006/relationships/customXml" Target="../ink/ink165.xml"/><Relationship Id="rId41" Type="http://schemas.openxmlformats.org/officeDocument/2006/relationships/image" Target="../media/image206.png"/><Relationship Id="rId62" Type="http://schemas.openxmlformats.org/officeDocument/2006/relationships/customXml" Target="../ink/ink186.xml"/><Relationship Id="rId83" Type="http://schemas.openxmlformats.org/officeDocument/2006/relationships/image" Target="../media/image227.png"/><Relationship Id="rId88" Type="http://schemas.openxmlformats.org/officeDocument/2006/relationships/customXml" Target="../ink/ink199.xml"/><Relationship Id="rId111" Type="http://schemas.openxmlformats.org/officeDocument/2006/relationships/image" Target="../media/image241.png"/><Relationship Id="rId132" Type="http://schemas.openxmlformats.org/officeDocument/2006/relationships/customXml" Target="../ink/ink221.xml"/><Relationship Id="rId153" Type="http://schemas.openxmlformats.org/officeDocument/2006/relationships/image" Target="../media/image262.png"/><Relationship Id="rId174" Type="http://schemas.openxmlformats.org/officeDocument/2006/relationships/customXml" Target="../ink/ink242.xml"/><Relationship Id="rId179" Type="http://schemas.openxmlformats.org/officeDocument/2006/relationships/image" Target="../media/image275.png"/><Relationship Id="rId190" Type="http://schemas.openxmlformats.org/officeDocument/2006/relationships/customXml" Target="../ink/ink250.xml"/><Relationship Id="rId15" Type="http://schemas.openxmlformats.org/officeDocument/2006/relationships/image" Target="../media/image193.png"/><Relationship Id="rId36" Type="http://schemas.openxmlformats.org/officeDocument/2006/relationships/customXml" Target="../ink/ink173.xml"/><Relationship Id="rId57" Type="http://schemas.openxmlformats.org/officeDocument/2006/relationships/image" Target="../media/image214.png"/><Relationship Id="rId106" Type="http://schemas.openxmlformats.org/officeDocument/2006/relationships/customXml" Target="../ink/ink208.xml"/><Relationship Id="rId127" Type="http://schemas.openxmlformats.org/officeDocument/2006/relationships/image" Target="../media/image249.png"/><Relationship Id="rId10" Type="http://schemas.openxmlformats.org/officeDocument/2006/relationships/customXml" Target="../ink/ink160.xml"/><Relationship Id="rId31" Type="http://schemas.openxmlformats.org/officeDocument/2006/relationships/image" Target="../media/image201.png"/><Relationship Id="rId52" Type="http://schemas.openxmlformats.org/officeDocument/2006/relationships/customXml" Target="../ink/ink181.xml"/><Relationship Id="rId73" Type="http://schemas.openxmlformats.org/officeDocument/2006/relationships/image" Target="../media/image222.png"/><Relationship Id="rId78" Type="http://schemas.openxmlformats.org/officeDocument/2006/relationships/customXml" Target="../ink/ink194.xml"/><Relationship Id="rId94" Type="http://schemas.openxmlformats.org/officeDocument/2006/relationships/customXml" Target="../ink/ink202.xml"/><Relationship Id="rId99" Type="http://schemas.openxmlformats.org/officeDocument/2006/relationships/image" Target="../media/image235.png"/><Relationship Id="rId101" Type="http://schemas.openxmlformats.org/officeDocument/2006/relationships/image" Target="../media/image236.png"/><Relationship Id="rId122" Type="http://schemas.openxmlformats.org/officeDocument/2006/relationships/customXml" Target="../ink/ink216.xml"/><Relationship Id="rId143" Type="http://schemas.openxmlformats.org/officeDocument/2006/relationships/image" Target="../media/image257.png"/><Relationship Id="rId148" Type="http://schemas.openxmlformats.org/officeDocument/2006/relationships/customXml" Target="../ink/ink229.xml"/><Relationship Id="rId164" Type="http://schemas.openxmlformats.org/officeDocument/2006/relationships/customXml" Target="../ink/ink237.xml"/><Relationship Id="rId169" Type="http://schemas.openxmlformats.org/officeDocument/2006/relationships/image" Target="../media/image270.png"/><Relationship Id="rId185" Type="http://schemas.openxmlformats.org/officeDocument/2006/relationships/image" Target="../media/image278.png"/><Relationship Id="rId4" Type="http://schemas.openxmlformats.org/officeDocument/2006/relationships/customXml" Target="../ink/ink157.xml"/><Relationship Id="rId9" Type="http://schemas.openxmlformats.org/officeDocument/2006/relationships/image" Target="../media/image190.png"/><Relationship Id="rId180" Type="http://schemas.openxmlformats.org/officeDocument/2006/relationships/customXml" Target="../ink/ink245.xml"/><Relationship Id="rId26" Type="http://schemas.openxmlformats.org/officeDocument/2006/relationships/customXml" Target="../ink/ink168.xml"/><Relationship Id="rId47" Type="http://schemas.openxmlformats.org/officeDocument/2006/relationships/image" Target="../media/image209.png"/><Relationship Id="rId68" Type="http://schemas.openxmlformats.org/officeDocument/2006/relationships/customXml" Target="../ink/ink189.xml"/><Relationship Id="rId89" Type="http://schemas.openxmlformats.org/officeDocument/2006/relationships/image" Target="../media/image230.png"/><Relationship Id="rId112" Type="http://schemas.openxmlformats.org/officeDocument/2006/relationships/customXml" Target="../ink/ink211.xml"/><Relationship Id="rId133" Type="http://schemas.openxmlformats.org/officeDocument/2006/relationships/image" Target="../media/image252.png"/><Relationship Id="rId154" Type="http://schemas.openxmlformats.org/officeDocument/2006/relationships/customXml" Target="../ink/ink232.xml"/><Relationship Id="rId175" Type="http://schemas.openxmlformats.org/officeDocument/2006/relationships/image" Target="../media/image273.png"/><Relationship Id="rId16" Type="http://schemas.openxmlformats.org/officeDocument/2006/relationships/customXml" Target="../ink/ink163.xml"/><Relationship Id="rId37" Type="http://schemas.openxmlformats.org/officeDocument/2006/relationships/image" Target="../media/image204.png"/><Relationship Id="rId58" Type="http://schemas.openxmlformats.org/officeDocument/2006/relationships/customXml" Target="../ink/ink184.xml"/><Relationship Id="rId79" Type="http://schemas.openxmlformats.org/officeDocument/2006/relationships/image" Target="../media/image225.png"/><Relationship Id="rId102" Type="http://schemas.openxmlformats.org/officeDocument/2006/relationships/customXml" Target="../ink/ink206.xml"/><Relationship Id="rId123" Type="http://schemas.openxmlformats.org/officeDocument/2006/relationships/image" Target="../media/image247.png"/><Relationship Id="rId144" Type="http://schemas.openxmlformats.org/officeDocument/2006/relationships/customXml" Target="../ink/ink227.xml"/><Relationship Id="rId90" Type="http://schemas.openxmlformats.org/officeDocument/2006/relationships/customXml" Target="../ink/ink200.xml"/><Relationship Id="rId165" Type="http://schemas.openxmlformats.org/officeDocument/2006/relationships/image" Target="../media/image268.png"/><Relationship Id="rId186" Type="http://schemas.openxmlformats.org/officeDocument/2006/relationships/customXml" Target="../ink/ink248.xml"/><Relationship Id="rId27" Type="http://schemas.openxmlformats.org/officeDocument/2006/relationships/image" Target="../media/image199.png"/><Relationship Id="rId48" Type="http://schemas.openxmlformats.org/officeDocument/2006/relationships/customXml" Target="../ink/ink179.xml"/><Relationship Id="rId69" Type="http://schemas.openxmlformats.org/officeDocument/2006/relationships/image" Target="../media/image220.png"/><Relationship Id="rId113" Type="http://schemas.openxmlformats.org/officeDocument/2006/relationships/image" Target="../media/image242.png"/><Relationship Id="rId134" Type="http://schemas.openxmlformats.org/officeDocument/2006/relationships/customXml" Target="../ink/ink222.xml"/><Relationship Id="rId80" Type="http://schemas.openxmlformats.org/officeDocument/2006/relationships/customXml" Target="../ink/ink195.xml"/><Relationship Id="rId155" Type="http://schemas.openxmlformats.org/officeDocument/2006/relationships/image" Target="../media/image263.png"/><Relationship Id="rId176" Type="http://schemas.openxmlformats.org/officeDocument/2006/relationships/customXml" Target="../ink/ink243.xml"/><Relationship Id="rId17" Type="http://schemas.openxmlformats.org/officeDocument/2006/relationships/image" Target="../media/image194.png"/><Relationship Id="rId38" Type="http://schemas.openxmlformats.org/officeDocument/2006/relationships/customXml" Target="../ink/ink174.xml"/><Relationship Id="rId59" Type="http://schemas.openxmlformats.org/officeDocument/2006/relationships/image" Target="../media/image215.png"/><Relationship Id="rId103" Type="http://schemas.openxmlformats.org/officeDocument/2006/relationships/image" Target="../media/image237.png"/><Relationship Id="rId124" Type="http://schemas.openxmlformats.org/officeDocument/2006/relationships/customXml" Target="../ink/ink217.xml"/><Relationship Id="rId70" Type="http://schemas.openxmlformats.org/officeDocument/2006/relationships/customXml" Target="../ink/ink190.xml"/><Relationship Id="rId91" Type="http://schemas.openxmlformats.org/officeDocument/2006/relationships/image" Target="../media/image231.png"/><Relationship Id="rId145" Type="http://schemas.openxmlformats.org/officeDocument/2006/relationships/image" Target="../media/image258.png"/><Relationship Id="rId166" Type="http://schemas.openxmlformats.org/officeDocument/2006/relationships/customXml" Target="../ink/ink238.xml"/><Relationship Id="rId187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69.xml"/><Relationship Id="rId49" Type="http://schemas.openxmlformats.org/officeDocument/2006/relationships/image" Target="../media/image210.png"/><Relationship Id="rId114" Type="http://schemas.openxmlformats.org/officeDocument/2006/relationships/customXml" Target="../ink/ink212.xml"/><Relationship Id="rId60" Type="http://schemas.openxmlformats.org/officeDocument/2006/relationships/customXml" Target="../ink/ink185.xml"/><Relationship Id="rId81" Type="http://schemas.openxmlformats.org/officeDocument/2006/relationships/image" Target="../media/image226.png"/><Relationship Id="rId135" Type="http://schemas.openxmlformats.org/officeDocument/2006/relationships/image" Target="../media/image253.png"/><Relationship Id="rId156" Type="http://schemas.openxmlformats.org/officeDocument/2006/relationships/customXml" Target="../ink/ink233.xml"/><Relationship Id="rId177" Type="http://schemas.openxmlformats.org/officeDocument/2006/relationships/image" Target="../media/image274.png"/><Relationship Id="rId18" Type="http://schemas.openxmlformats.org/officeDocument/2006/relationships/customXml" Target="../ink/ink164.xml"/><Relationship Id="rId39" Type="http://schemas.openxmlformats.org/officeDocument/2006/relationships/image" Target="../media/image20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2483" y="2951831"/>
            <a:ext cx="7243055" cy="96312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algn="ctr">
              <a:spcBef>
                <a:spcPts val="178"/>
              </a:spcBef>
            </a:pPr>
            <a:r>
              <a:rPr sz="2180" b="1">
                <a:latin typeface="Arial"/>
                <a:cs typeface="Arial"/>
              </a:rPr>
              <a:t>Lecture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8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-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Review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of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Statistical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Notation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and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Concepts</a:t>
            </a:r>
            <a:endParaRPr sz="2180">
              <a:latin typeface="Arial"/>
              <a:cs typeface="Arial"/>
            </a:endParaRPr>
          </a:p>
          <a:p>
            <a:pPr algn="ctr">
              <a:spcBef>
                <a:spcPts val="2120"/>
              </a:spcBef>
            </a:pPr>
            <a:r>
              <a:rPr sz="2180" spc="159">
                <a:latin typeface="Times New Roman"/>
                <a:cs typeface="Times New Roman"/>
              </a:rPr>
              <a:t>DS </a:t>
            </a:r>
            <a:r>
              <a:rPr sz="2180" spc="218">
                <a:latin typeface="Times New Roman"/>
                <a:cs typeface="Times New Roman"/>
              </a:rPr>
              <a:t>4400:</a:t>
            </a:r>
            <a:r>
              <a:rPr sz="2180" spc="337">
                <a:latin typeface="Times New Roman"/>
                <a:cs typeface="Times New Roman"/>
              </a:rPr>
              <a:t> </a:t>
            </a:r>
            <a:r>
              <a:rPr sz="2180" spc="188">
                <a:latin typeface="Times New Roman"/>
                <a:cs typeface="Times New Roman"/>
              </a:rPr>
              <a:t>Machine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78">
                <a:latin typeface="Times New Roman"/>
                <a:cs typeface="Times New Roman"/>
              </a:rPr>
              <a:t>Learning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277">
                <a:latin typeface="Times New Roman"/>
                <a:cs typeface="Times New Roman"/>
              </a:rPr>
              <a:t>and</a:t>
            </a:r>
            <a:r>
              <a:rPr sz="2180" spc="168">
                <a:latin typeface="Times New Roman"/>
                <a:cs typeface="Times New Roman"/>
              </a:rPr>
              <a:t> </a:t>
            </a:r>
            <a:r>
              <a:rPr sz="2180" spc="226">
                <a:latin typeface="Times New Roman"/>
                <a:cs typeface="Times New Roman"/>
              </a:rPr>
              <a:t>Data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49">
                <a:latin typeface="Times New Roman"/>
                <a:cs typeface="Times New Roman"/>
              </a:rPr>
              <a:t>Mining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39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AED3EB55-5D8F-B8A3-FAC5-BAB12853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50" y="0"/>
            <a:ext cx="10414612" cy="644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5231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658466F-310F-4126-ED68-7AFDCE82B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87" y="102800"/>
            <a:ext cx="11089638" cy="49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06598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757B294-DCF6-B8C0-98F8-C879DC957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9" y="831850"/>
            <a:ext cx="11368495" cy="5037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8A5716-7CE3-04CE-5FE8-BF13149C9E12}"/>
              </a:ext>
            </a:extLst>
          </p:cNvPr>
          <p:cNvSpPr txBox="1"/>
          <p:nvPr/>
        </p:nvSpPr>
        <p:spPr>
          <a:xfrm>
            <a:off x="4740166" y="1996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94804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237181-F32B-7FD5-08E6-664851458269}"/>
                  </a:ext>
                </a:extLst>
              </p14:cNvPr>
              <p14:cNvContentPartPr/>
              <p14:nvPr/>
            </p14:nvContentPartPr>
            <p14:xfrm>
              <a:off x="1140454" y="4963800"/>
              <a:ext cx="686160" cy="517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237181-F32B-7FD5-08E6-6648514582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4966" y="4948331"/>
                <a:ext cx="716776" cy="548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327322-AEAC-B399-6D07-E304428E64D9}"/>
                  </a:ext>
                </a:extLst>
              </p14:cNvPr>
              <p14:cNvContentPartPr/>
              <p14:nvPr/>
            </p14:nvContentPartPr>
            <p14:xfrm>
              <a:off x="3014254" y="4861920"/>
              <a:ext cx="646920" cy="635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327322-AEAC-B399-6D07-E304428E64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8774" y="4846440"/>
                <a:ext cx="67752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A26256E-3108-89C5-D79A-D6021D918A57}"/>
                  </a:ext>
                </a:extLst>
              </p14:cNvPr>
              <p14:cNvContentPartPr/>
              <p14:nvPr/>
            </p14:nvContentPartPr>
            <p14:xfrm>
              <a:off x="1575334" y="4806840"/>
              <a:ext cx="854640" cy="650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A26256E-3108-89C5-D79A-D6021D918A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9861" y="4791351"/>
                <a:ext cx="885227" cy="681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84487C9-6B7E-3CEA-3AAD-FF888442F131}"/>
                  </a:ext>
                </a:extLst>
              </p14:cNvPr>
              <p14:cNvContentPartPr/>
              <p14:nvPr/>
            </p14:nvContentPartPr>
            <p14:xfrm>
              <a:off x="3174454" y="4563840"/>
              <a:ext cx="240840" cy="164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84487C9-6B7E-3CEA-3AAD-FF888442F1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951" y="4548360"/>
                <a:ext cx="271486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A2852E2-9BE0-930A-2D9C-1DE0B52BED40}"/>
                  </a:ext>
                </a:extLst>
              </p14:cNvPr>
              <p14:cNvContentPartPr/>
              <p14:nvPr/>
            </p14:nvContentPartPr>
            <p14:xfrm>
              <a:off x="5988934" y="4916640"/>
              <a:ext cx="283320" cy="141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A2852E2-9BE0-930A-2D9C-1DE0B52BED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73474" y="4901121"/>
                <a:ext cx="313881" cy="172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74B6C00-6598-A308-AA32-867E7134F42A}"/>
                  </a:ext>
                </a:extLst>
              </p14:cNvPr>
              <p14:cNvContentPartPr/>
              <p14:nvPr/>
            </p14:nvContentPartPr>
            <p14:xfrm>
              <a:off x="4209454" y="4724400"/>
              <a:ext cx="1521000" cy="722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74B6C00-6598-A308-AA32-867E7134F4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3978" y="4708920"/>
                <a:ext cx="1551593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12E3696-8D07-0BE1-378B-B05C3CF8C97F}"/>
                  </a:ext>
                </a:extLst>
              </p14:cNvPr>
              <p14:cNvContentPartPr/>
              <p14:nvPr/>
            </p14:nvContentPartPr>
            <p14:xfrm>
              <a:off x="6717934" y="4767960"/>
              <a:ext cx="164880" cy="2502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12E3696-8D07-0BE1-378B-B05C3CF8C9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02454" y="4752480"/>
                <a:ext cx="1954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BB78843-F454-C4DB-2AF9-22B232AD87D0}"/>
                  </a:ext>
                </a:extLst>
              </p14:cNvPr>
              <p14:cNvContentPartPr/>
              <p14:nvPr/>
            </p14:nvContentPartPr>
            <p14:xfrm>
              <a:off x="7047334" y="4595160"/>
              <a:ext cx="1317240" cy="562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BB78843-F454-C4DB-2AF9-22B232AD87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31858" y="4579680"/>
                <a:ext cx="1347832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03DE4D5-1020-C3D9-D3D9-21E7187376F3}"/>
                  </a:ext>
                </a:extLst>
              </p14:cNvPr>
              <p14:cNvContentPartPr/>
              <p14:nvPr/>
            </p14:nvContentPartPr>
            <p14:xfrm>
              <a:off x="8364214" y="4690200"/>
              <a:ext cx="360" cy="3913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03DE4D5-1020-C3D9-D3D9-21E7187376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48734" y="4674720"/>
                <a:ext cx="309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0B3C759-399F-21B4-5980-F217EBFAAE44}"/>
                  </a:ext>
                </a:extLst>
              </p14:cNvPr>
              <p14:cNvContentPartPr/>
              <p14:nvPr/>
            </p14:nvContentPartPr>
            <p14:xfrm>
              <a:off x="8630614" y="4524600"/>
              <a:ext cx="980640" cy="627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0B3C759-399F-21B4-5980-F217EBFAAE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15128" y="4509120"/>
                <a:ext cx="1011251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CE0177A-B18E-0F9E-4BAE-BB0A480C057F}"/>
                  </a:ext>
                </a:extLst>
              </p14:cNvPr>
              <p14:cNvContentPartPr/>
              <p14:nvPr/>
            </p14:nvContentPartPr>
            <p14:xfrm>
              <a:off x="9854614" y="4469880"/>
              <a:ext cx="1347120" cy="5648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CE0177A-B18E-0F9E-4BAE-BB0A480C05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39134" y="4454390"/>
                <a:ext cx="1377720" cy="595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6CDC26D-AE13-E353-CF94-240BC6F74EC3}"/>
                  </a:ext>
                </a:extLst>
              </p14:cNvPr>
              <p14:cNvContentPartPr/>
              <p14:nvPr/>
            </p14:nvContentPartPr>
            <p14:xfrm>
              <a:off x="6001174" y="5677320"/>
              <a:ext cx="709200" cy="281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6CDC26D-AE13-E353-CF94-240BC6F74E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85702" y="5661840"/>
                <a:ext cx="739784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09236FF-36F8-1BFC-67E7-2FF895A1F3D2}"/>
                  </a:ext>
                </a:extLst>
              </p14:cNvPr>
              <p14:cNvContentPartPr/>
              <p14:nvPr/>
            </p14:nvContentPartPr>
            <p14:xfrm>
              <a:off x="6906214" y="5622240"/>
              <a:ext cx="745200" cy="3531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09236FF-36F8-1BFC-67E7-2FF895A1F3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90734" y="5606760"/>
                <a:ext cx="77580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DD5B0D0-1FAF-A41A-8BA9-E51A7459E713}"/>
                  </a:ext>
                </a:extLst>
              </p14:cNvPr>
              <p14:cNvContentPartPr/>
              <p14:nvPr/>
            </p14:nvContentPartPr>
            <p14:xfrm>
              <a:off x="7784254" y="5496960"/>
              <a:ext cx="2148120" cy="4784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DD5B0D0-1FAF-A41A-8BA9-E51A7459E7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68777" y="5481492"/>
                <a:ext cx="2178715" cy="50901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B78A9B8-46DE-1E45-1275-FC0E9E9EB40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14750" y="2133600"/>
            <a:ext cx="4762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5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84506243-1569-4D7A-0DDF-973288B2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08" y="257925"/>
            <a:ext cx="10342583" cy="63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13645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834DC4E-3231-80B1-440F-8F93B9AE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596900"/>
            <a:ext cx="10996436" cy="54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2271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01FFB0-1EF7-760C-5528-438B8FCDFFB5}"/>
                  </a:ext>
                </a:extLst>
              </p14:cNvPr>
              <p14:cNvContentPartPr/>
              <p14:nvPr/>
            </p14:nvContentPartPr>
            <p14:xfrm>
              <a:off x="894741" y="4546835"/>
              <a:ext cx="269640" cy="36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01FFB0-1EF7-760C-5528-438B8FCDFF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240" y="4531340"/>
                <a:ext cx="300281" cy="391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BB21F5-7CFC-DB2A-104F-030E1620635A}"/>
                  </a:ext>
                </a:extLst>
              </p14:cNvPr>
              <p14:cNvContentPartPr/>
              <p14:nvPr/>
            </p14:nvContentPartPr>
            <p14:xfrm>
              <a:off x="1431141" y="4563395"/>
              <a:ext cx="94320" cy="22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BB21F5-7CFC-DB2A-104F-030E162063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5661" y="4547915"/>
                <a:ext cx="124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553DFF-7401-C541-7D80-D0A688817C36}"/>
                  </a:ext>
                </a:extLst>
              </p14:cNvPr>
              <p14:cNvContentPartPr/>
              <p14:nvPr/>
            </p14:nvContentPartPr>
            <p14:xfrm>
              <a:off x="1376421" y="4587875"/>
              <a:ext cx="235440" cy="226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553DFF-7401-C541-7D80-D0A688817C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0941" y="4572395"/>
                <a:ext cx="2660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A87AE0-9A1F-9CD9-C5C4-E32BFAA3B2A0}"/>
                  </a:ext>
                </a:extLst>
              </p14:cNvPr>
              <p14:cNvContentPartPr/>
              <p14:nvPr/>
            </p14:nvContentPartPr>
            <p14:xfrm>
              <a:off x="1228461" y="4304915"/>
              <a:ext cx="877680" cy="617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A87AE0-9A1F-9CD9-C5C4-E32BFAA3B2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2981" y="4289435"/>
                <a:ext cx="90828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47110B8-B68F-1D71-CEB5-49009CD1D46C}"/>
                  </a:ext>
                </a:extLst>
              </p14:cNvPr>
              <p14:cNvContentPartPr/>
              <p14:nvPr/>
            </p14:nvContentPartPr>
            <p14:xfrm>
              <a:off x="2513301" y="3927635"/>
              <a:ext cx="447120" cy="988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47110B8-B68F-1D71-CEB5-49009CD1D4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7821" y="3912155"/>
                <a:ext cx="477720" cy="10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5BDAFDA-2655-4CB8-246A-BE2B888149F8}"/>
                  </a:ext>
                </a:extLst>
              </p14:cNvPr>
              <p14:cNvContentPartPr/>
              <p14:nvPr/>
            </p14:nvContentPartPr>
            <p14:xfrm>
              <a:off x="3399981" y="3998195"/>
              <a:ext cx="963720" cy="670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5BDAFDA-2655-4CB8-246A-BE2B888149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4501" y="3982715"/>
                <a:ext cx="99432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EC0AEA9-3DAA-BFD0-1BF6-8B6916D4BC41}"/>
                  </a:ext>
                </a:extLst>
              </p14:cNvPr>
              <p14:cNvContentPartPr/>
              <p14:nvPr/>
            </p14:nvContentPartPr>
            <p14:xfrm>
              <a:off x="4457301" y="3978035"/>
              <a:ext cx="212040" cy="232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EC0AEA9-3DAA-BFD0-1BF6-8B6916D4BC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41821" y="3962531"/>
                <a:ext cx="242640" cy="26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74CFDD3-33C6-82C7-1348-C2C57CB5B482}"/>
                  </a:ext>
                </a:extLst>
              </p14:cNvPr>
              <p14:cNvContentPartPr/>
              <p14:nvPr/>
            </p14:nvContentPartPr>
            <p14:xfrm>
              <a:off x="2803101" y="5262155"/>
              <a:ext cx="274680" cy="6415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74CFDD3-33C6-82C7-1348-C2C57CB5B4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7621" y="5246675"/>
                <a:ext cx="30528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FBB0A52-ED69-12CC-C6EF-E9ECF6FCF15F}"/>
                  </a:ext>
                </a:extLst>
              </p14:cNvPr>
              <p14:cNvContentPartPr/>
              <p14:nvPr/>
            </p14:nvContentPartPr>
            <p14:xfrm>
              <a:off x="1972221" y="5487515"/>
              <a:ext cx="392400" cy="3769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FBB0A52-ED69-12CC-C6EF-E9ECF6FCF1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6727" y="5472020"/>
                <a:ext cx="423028" cy="407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8ADD8D6-C112-884E-3C30-D9B00A2FDC63}"/>
                  </a:ext>
                </a:extLst>
              </p14:cNvPr>
              <p14:cNvContentPartPr/>
              <p14:nvPr/>
            </p14:nvContentPartPr>
            <p14:xfrm>
              <a:off x="3304941" y="5226155"/>
              <a:ext cx="1599480" cy="7401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8ADD8D6-C112-884E-3C30-D9B00A2FDC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89461" y="5210667"/>
                <a:ext cx="1630080" cy="770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4C7B997-F9C7-2066-7390-1CAA9383EF56}"/>
                  </a:ext>
                </a:extLst>
              </p14:cNvPr>
              <p14:cNvContentPartPr/>
              <p14:nvPr/>
            </p14:nvContentPartPr>
            <p14:xfrm>
              <a:off x="3054021" y="4068755"/>
              <a:ext cx="627480" cy="7059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4C7B997-F9C7-2066-7390-1CAA9383EF5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38541" y="4053275"/>
                <a:ext cx="65808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71A9F87-5825-4F91-4EFD-B098D6F9CBF6}"/>
                  </a:ext>
                </a:extLst>
              </p14:cNvPr>
              <p14:cNvContentPartPr/>
              <p14:nvPr/>
            </p14:nvContentPartPr>
            <p14:xfrm>
              <a:off x="4418061" y="3903875"/>
              <a:ext cx="1004040" cy="11448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71A9F87-5825-4F91-4EFD-B098D6F9CB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02575" y="3888395"/>
                <a:ext cx="1034651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6414BFB-6E2B-4403-D627-C213CEBFE5F2}"/>
                  </a:ext>
                </a:extLst>
              </p14:cNvPr>
              <p14:cNvContentPartPr/>
              <p14:nvPr/>
            </p14:nvContentPartPr>
            <p14:xfrm>
              <a:off x="5586261" y="4350995"/>
              <a:ext cx="275040" cy="1335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6414BFB-6E2B-4403-D627-C213CEBFE5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70781" y="4335515"/>
                <a:ext cx="3056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5F8CBBA4-C5DF-1291-C128-2054E64876CC}"/>
                  </a:ext>
                </a:extLst>
              </p14:cNvPr>
              <p14:cNvContentPartPr/>
              <p14:nvPr/>
            </p14:nvContentPartPr>
            <p14:xfrm>
              <a:off x="2763861" y="4833395"/>
              <a:ext cx="85680" cy="2530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5F8CBBA4-C5DF-1291-C128-2054E64876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48381" y="4817893"/>
                <a:ext cx="116280" cy="28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048EA98-D8FC-A2B8-8BB7-34A503638AA8}"/>
                  </a:ext>
                </a:extLst>
              </p14:cNvPr>
              <p14:cNvContentPartPr/>
              <p14:nvPr/>
            </p14:nvContentPartPr>
            <p14:xfrm>
              <a:off x="2967981" y="3857075"/>
              <a:ext cx="251280" cy="2260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048EA98-D8FC-A2B8-8BB7-34A503638AA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52501" y="3841595"/>
                <a:ext cx="2818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00E43A4-B2FB-F757-B313-1260CB151E20}"/>
                  </a:ext>
                </a:extLst>
              </p14:cNvPr>
              <p14:cNvContentPartPr/>
              <p14:nvPr/>
            </p14:nvContentPartPr>
            <p14:xfrm>
              <a:off x="6244701" y="3990275"/>
              <a:ext cx="807840" cy="75132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00E43A4-B2FB-F757-B313-1260CB151E2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29221" y="3974788"/>
                <a:ext cx="838440" cy="78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23074FF4-7087-09D4-A0C0-498E7B3249E8}"/>
                  </a:ext>
                </a:extLst>
              </p14:cNvPr>
              <p14:cNvContentPartPr/>
              <p14:nvPr/>
            </p14:nvContentPartPr>
            <p14:xfrm>
              <a:off x="7248741" y="3686435"/>
              <a:ext cx="2014560" cy="116928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23074FF4-7087-09D4-A0C0-498E7B3249E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33261" y="3670955"/>
                <a:ext cx="2045160" cy="11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C5BC99DE-05F8-2441-848A-DFE21CBA85A8}"/>
                  </a:ext>
                </a:extLst>
              </p14:cNvPr>
              <p14:cNvContentPartPr/>
              <p14:nvPr/>
            </p14:nvContentPartPr>
            <p14:xfrm>
              <a:off x="10203621" y="3857795"/>
              <a:ext cx="808200" cy="79056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C5BC99DE-05F8-2441-848A-DFE21CBA85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88134" y="3842308"/>
                <a:ext cx="838814" cy="821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3718BD7-F99D-DAC0-5D22-B9DBF5BBCBCE}"/>
                  </a:ext>
                </a:extLst>
              </p14:cNvPr>
              <p14:cNvContentPartPr/>
              <p14:nvPr/>
            </p14:nvContentPartPr>
            <p14:xfrm>
              <a:off x="9239541" y="3347315"/>
              <a:ext cx="704880" cy="142740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3718BD7-F99D-DAC0-5D22-B9DBF5BBCBC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24069" y="3331831"/>
                <a:ext cx="735464" cy="1458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93818DB5-E235-CDF4-D0E8-18027FA23C97}"/>
                  </a:ext>
                </a:extLst>
              </p14:cNvPr>
              <p14:cNvContentPartPr/>
              <p14:nvPr/>
            </p14:nvContentPartPr>
            <p14:xfrm>
              <a:off x="7961541" y="5048675"/>
              <a:ext cx="1074240" cy="125460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93818DB5-E235-CDF4-D0E8-18027FA23C9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46061" y="5033199"/>
                <a:ext cx="1104840" cy="1285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F375F980-D0B1-302F-3FD0-9B79F16CD00B}"/>
                  </a:ext>
                </a:extLst>
              </p14:cNvPr>
              <p14:cNvContentPartPr/>
              <p14:nvPr/>
            </p14:nvContentPartPr>
            <p14:xfrm>
              <a:off x="7036701" y="5315075"/>
              <a:ext cx="627480" cy="75312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F375F980-D0B1-302F-3FD0-9B79F16CD00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21221" y="5299588"/>
                <a:ext cx="658080" cy="783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913932A-FB71-0955-704D-8291E1FEB644}"/>
                  </a:ext>
                </a:extLst>
              </p14:cNvPr>
              <p14:cNvContentPartPr/>
              <p14:nvPr/>
            </p14:nvContentPartPr>
            <p14:xfrm>
              <a:off x="6366741" y="5424875"/>
              <a:ext cx="294120" cy="58032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913932A-FB71-0955-704D-8291E1FEB64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51261" y="5409395"/>
                <a:ext cx="32472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48CA57DD-EC21-31B6-6A79-375A1497C861}"/>
                  </a:ext>
                </a:extLst>
              </p14:cNvPr>
              <p14:cNvContentPartPr/>
              <p14:nvPr/>
            </p14:nvContentPartPr>
            <p14:xfrm>
              <a:off x="5452701" y="5052995"/>
              <a:ext cx="188640" cy="112500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48CA57DD-EC21-31B6-6A79-375A1497C86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37221" y="5037515"/>
                <a:ext cx="21924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77B9AC6F-9406-E0CF-8F75-ACDA8F13859C}"/>
                  </a:ext>
                </a:extLst>
              </p14:cNvPr>
              <p14:cNvContentPartPr/>
              <p14:nvPr/>
            </p14:nvContentPartPr>
            <p14:xfrm>
              <a:off x="9145221" y="5009435"/>
              <a:ext cx="896760" cy="99252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77B9AC6F-9406-E0CF-8F75-ACDA8F1385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129741" y="4993955"/>
                <a:ext cx="927360" cy="10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BB6CD4F1-467E-E089-ED4E-7FF6A72D85E5}"/>
                  </a:ext>
                </a:extLst>
              </p14:cNvPr>
              <p14:cNvContentPartPr/>
              <p14:nvPr/>
            </p14:nvContentPartPr>
            <p14:xfrm>
              <a:off x="7624581" y="5475275"/>
              <a:ext cx="8280" cy="38088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BB6CD4F1-467E-E089-ED4E-7FF6A72D85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09101" y="5459795"/>
                <a:ext cx="38880" cy="411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74C3B4C-7461-78E9-2296-F200D31F6D9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243915" y="744212"/>
            <a:ext cx="50546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9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78F8-440C-6302-EF77-7DA12F8A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of a Random Variable X, </a:t>
            </a:r>
            <a:r>
              <a:rPr lang="en-US" i="1"/>
              <a:t>Var(X)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47FB5-D3E0-494B-A9B1-216590469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Measures the spread of data around the mean</a:t>
            </a:r>
          </a:p>
          <a:p>
            <a:endParaRPr lang="en-US"/>
          </a:p>
          <a:p>
            <a:r>
              <a:rPr lang="en-US"/>
              <a:t>It’s calculated as follows: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Variance of </a:t>
            </a:r>
            <a:r>
              <a:rPr lang="en-US" i="1"/>
              <a:t>X</a:t>
            </a:r>
            <a:r>
              <a:rPr lang="en-US"/>
              <a:t> is 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the expected value of the squared deviations of </a:t>
            </a:r>
            <a:r>
              <a:rPr lang="en-US" b="0" i="1">
                <a:solidFill>
                  <a:srgbClr val="0D0D0D"/>
                </a:solidFill>
                <a:effectLst/>
                <a:latin typeface="KaTeX_Math"/>
              </a:rPr>
              <a:t>X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from its mean (</a:t>
            </a:r>
            <a:r>
              <a:rPr lang="en-US" b="0" i="1">
                <a:solidFill>
                  <a:srgbClr val="0D0D0D"/>
                </a:solidFill>
                <a:effectLst/>
                <a:latin typeface="Söhne"/>
              </a:rPr>
              <a:t>i.e. 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Expected Value).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37682-F90A-E930-9928-59158BA2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84" y="3595760"/>
            <a:ext cx="4504016" cy="8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5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64B7-C435-E1C2-0EAD-8EDF3968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representation of variance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5C7885-5712-C3AF-CD3B-D6654253E7F2}"/>
                  </a:ext>
                </a:extLst>
              </p14:cNvPr>
              <p14:cNvContentPartPr/>
              <p14:nvPr/>
            </p14:nvContentPartPr>
            <p14:xfrm>
              <a:off x="4496541" y="2167955"/>
              <a:ext cx="86760" cy="272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5C7885-5712-C3AF-CD3B-D6654253E7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0996" y="2152475"/>
                <a:ext cx="117488" cy="27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4CD0B7-1D8F-85F8-BC7B-C91B5914139E}"/>
                  </a:ext>
                </a:extLst>
              </p14:cNvPr>
              <p14:cNvContentPartPr/>
              <p14:nvPr/>
            </p14:nvContentPartPr>
            <p14:xfrm>
              <a:off x="3331941" y="4295915"/>
              <a:ext cx="5091840" cy="8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4CD0B7-1D8F-85F8-BC7B-C91B59141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6460" y="4280370"/>
                <a:ext cx="5122442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A31F73-2776-F2DE-B4AE-0BB6F2EF5DDA}"/>
                  </a:ext>
                </a:extLst>
              </p14:cNvPr>
              <p14:cNvContentPartPr/>
              <p14:nvPr/>
            </p14:nvContentPartPr>
            <p14:xfrm>
              <a:off x="5131581" y="2712275"/>
              <a:ext cx="78840" cy="94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A31F73-2776-F2DE-B4AE-0BB6F2EF5D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6101" y="2696795"/>
                <a:ext cx="109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BA1B9C-8FE0-2970-E547-7D92A1BD3EB7}"/>
                  </a:ext>
                </a:extLst>
              </p14:cNvPr>
              <p14:cNvContentPartPr/>
              <p14:nvPr/>
            </p14:nvContentPartPr>
            <p14:xfrm>
              <a:off x="6017541" y="2359835"/>
              <a:ext cx="109080" cy="94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BA1B9C-8FE0-2970-E547-7D92A1BD3E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2112" y="2344355"/>
                <a:ext cx="139579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BF2164C-0497-C3A5-B607-2A80A33BCDCE}"/>
                  </a:ext>
                </a:extLst>
              </p14:cNvPr>
              <p14:cNvContentPartPr/>
              <p14:nvPr/>
            </p14:nvContentPartPr>
            <p14:xfrm>
              <a:off x="5139501" y="3715955"/>
              <a:ext cx="86760" cy="102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BF2164C-0497-C3A5-B607-2A80A33BCD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24021" y="3700475"/>
                <a:ext cx="1173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F97BDA-DCDC-6832-C73E-5D9556CD6BF2}"/>
                  </a:ext>
                </a:extLst>
              </p14:cNvPr>
              <p14:cNvContentPartPr/>
              <p14:nvPr/>
            </p14:nvContentPartPr>
            <p14:xfrm>
              <a:off x="7005381" y="3535595"/>
              <a:ext cx="85680" cy="157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F97BDA-DCDC-6832-C73E-5D9556CD6B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9901" y="3520079"/>
                <a:ext cx="116280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9B79DB-362F-3F81-1542-7A541E89E8DA}"/>
                  </a:ext>
                </a:extLst>
              </p14:cNvPr>
              <p14:cNvContentPartPr/>
              <p14:nvPr/>
            </p14:nvContentPartPr>
            <p14:xfrm>
              <a:off x="6990261" y="2368475"/>
              <a:ext cx="148320" cy="194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9B79DB-362F-3F81-1542-7A541E89E8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4781" y="2352995"/>
                <a:ext cx="178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286E53-F5D7-00E5-B87C-DEE579F00B7A}"/>
                  </a:ext>
                </a:extLst>
              </p14:cNvPr>
              <p14:cNvContentPartPr/>
              <p14:nvPr/>
            </p14:nvContentPartPr>
            <p14:xfrm>
              <a:off x="5617581" y="2760515"/>
              <a:ext cx="102240" cy="109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286E53-F5D7-00E5-B87C-DEE579F00B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02101" y="2745086"/>
                <a:ext cx="132840" cy="139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D9583-FF6F-80E7-60B6-37234BBE4341}"/>
                  </a:ext>
                </a:extLst>
              </p14:cNvPr>
              <p14:cNvContentPartPr/>
              <p14:nvPr/>
            </p14:nvContentPartPr>
            <p14:xfrm>
              <a:off x="6519021" y="2673395"/>
              <a:ext cx="55080" cy="100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D9583-FF6F-80E7-60B6-37234BBE434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03541" y="2657915"/>
                <a:ext cx="85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BD3F669-E550-62B2-45B5-FB6E23710147}"/>
                  </a:ext>
                </a:extLst>
              </p14:cNvPr>
              <p14:cNvContentPartPr/>
              <p14:nvPr/>
            </p14:nvContentPartPr>
            <p14:xfrm>
              <a:off x="6025101" y="3982355"/>
              <a:ext cx="23760" cy="109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BD3F669-E550-62B2-45B5-FB6E237101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09621" y="3966875"/>
                <a:ext cx="543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22BD02-82EA-B989-E3A2-B99D9BD1ECC0}"/>
                  </a:ext>
                </a:extLst>
              </p14:cNvPr>
              <p14:cNvContentPartPr/>
              <p14:nvPr/>
            </p14:nvContentPartPr>
            <p14:xfrm>
              <a:off x="6339021" y="3417875"/>
              <a:ext cx="39600" cy="102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22BD02-82EA-B989-E3A2-B99D9BD1EC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23541" y="3402395"/>
                <a:ext cx="702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7137BA7-43F9-58CE-9D5C-558629E4163B}"/>
                  </a:ext>
                </a:extLst>
              </p14:cNvPr>
              <p14:cNvContentPartPr/>
              <p14:nvPr/>
            </p14:nvContentPartPr>
            <p14:xfrm>
              <a:off x="4387821" y="3245435"/>
              <a:ext cx="897480" cy="70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7137BA7-43F9-58CE-9D5C-558629E416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73421" y="3231035"/>
                <a:ext cx="9259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94FD3BE-1FDC-D2E5-4B9D-AF626EAAEACB}"/>
                  </a:ext>
                </a:extLst>
              </p14:cNvPr>
              <p14:cNvContentPartPr/>
              <p14:nvPr/>
            </p14:nvContentPartPr>
            <p14:xfrm>
              <a:off x="5621901" y="3190715"/>
              <a:ext cx="780120" cy="31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94FD3BE-1FDC-D2E5-4B9D-AF626EAAEA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11096" y="3179915"/>
                <a:ext cx="80137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3AE20D7-8240-BF66-0677-3C9AFD7276F0}"/>
                  </a:ext>
                </a:extLst>
              </p14:cNvPr>
              <p14:cNvContentPartPr/>
              <p14:nvPr/>
            </p14:nvContentPartPr>
            <p14:xfrm>
              <a:off x="6860661" y="3151475"/>
              <a:ext cx="799920" cy="24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3AE20D7-8240-BF66-0677-3C9AFD7276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49866" y="3140675"/>
                <a:ext cx="82115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7DD6A91-38F9-0BEA-6DF7-CBE26DD1885C}"/>
                  </a:ext>
                </a:extLst>
              </p14:cNvPr>
              <p14:cNvContentPartPr/>
              <p14:nvPr/>
            </p14:nvContentPartPr>
            <p14:xfrm>
              <a:off x="7953621" y="3120155"/>
              <a:ext cx="733680" cy="23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7DD6A91-38F9-0BEA-6DF7-CBE26DD188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42821" y="3109516"/>
                <a:ext cx="754920" cy="44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95BF737-A596-D52A-953D-D2AE586DFC14}"/>
                  </a:ext>
                </a:extLst>
              </p14:cNvPr>
              <p14:cNvContentPartPr/>
              <p14:nvPr/>
            </p14:nvContentPartPr>
            <p14:xfrm>
              <a:off x="8988621" y="2814515"/>
              <a:ext cx="651240" cy="3139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95BF737-A596-D52A-953D-D2AE586DFC1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77821" y="2803715"/>
                <a:ext cx="67248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D1F2810-0613-06BC-E919-7409D1C4DEFF}"/>
                  </a:ext>
                </a:extLst>
              </p14:cNvPr>
              <p14:cNvContentPartPr/>
              <p14:nvPr/>
            </p14:nvContentPartPr>
            <p14:xfrm>
              <a:off x="9270861" y="2790755"/>
              <a:ext cx="580680" cy="502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D1F2810-0613-06BC-E919-7409D1C4DE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60061" y="2779947"/>
                <a:ext cx="601920" cy="523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CF38894-00B3-B41F-CBF6-BA3BB2D1D091}"/>
                  </a:ext>
                </a:extLst>
              </p14:cNvPr>
              <p14:cNvContentPartPr/>
              <p14:nvPr/>
            </p14:nvContentPartPr>
            <p14:xfrm>
              <a:off x="3257781" y="4994675"/>
              <a:ext cx="541440" cy="583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CF38894-00B3-B41F-CBF6-BA3BB2D1D0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42291" y="4979195"/>
                <a:ext cx="5720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66F97EB-000C-C452-1E24-73F6A79820BD}"/>
                  </a:ext>
                </a:extLst>
              </p14:cNvPr>
              <p14:cNvContentPartPr/>
              <p14:nvPr/>
            </p14:nvContentPartPr>
            <p14:xfrm>
              <a:off x="4002621" y="5010155"/>
              <a:ext cx="956880" cy="5796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66F97EB-000C-C452-1E24-73F6A79820B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87135" y="4994675"/>
                <a:ext cx="987492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5CE9446-3FFA-F2C0-032D-EF2AE493B2B5}"/>
                  </a:ext>
                </a:extLst>
              </p14:cNvPr>
              <p14:cNvContentPartPr/>
              <p14:nvPr/>
            </p14:nvContentPartPr>
            <p14:xfrm>
              <a:off x="5602101" y="5009435"/>
              <a:ext cx="313920" cy="3531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5CE9446-3FFA-F2C0-032D-EF2AE493B2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86621" y="4993955"/>
                <a:ext cx="3445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78827BE-5F8F-6D5E-9C29-ED1B9F9F3821}"/>
                  </a:ext>
                </a:extLst>
              </p14:cNvPr>
              <p14:cNvContentPartPr/>
              <p14:nvPr/>
            </p14:nvContentPartPr>
            <p14:xfrm>
              <a:off x="6103581" y="4774355"/>
              <a:ext cx="862920" cy="7606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78827BE-5F8F-6D5E-9C29-ED1B9F9F382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88095" y="4758875"/>
                <a:ext cx="893533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56FEFA8-AC71-8773-1BD7-E6DD7AF4EF67}"/>
                  </a:ext>
                </a:extLst>
              </p14:cNvPr>
              <p14:cNvContentPartPr/>
              <p14:nvPr/>
            </p14:nvContentPartPr>
            <p14:xfrm>
              <a:off x="7099341" y="4829075"/>
              <a:ext cx="924480" cy="5176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56FEFA8-AC71-8773-1BD7-E6DD7AF4EF6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88545" y="4818275"/>
                <a:ext cx="945712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7D71D7B-07C4-F9D8-ED9F-43A643428399}"/>
                  </a:ext>
                </a:extLst>
              </p14:cNvPr>
              <p14:cNvContentPartPr/>
              <p14:nvPr/>
            </p14:nvContentPartPr>
            <p14:xfrm>
              <a:off x="8087181" y="4681115"/>
              <a:ext cx="234720" cy="901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7D71D7B-07C4-F9D8-ED9F-43A64342839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71701" y="4665635"/>
                <a:ext cx="265320" cy="9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37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C8B3-719F-683A-16BE-17913AF5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526"/>
            <a:ext cx="10515600" cy="1325563"/>
          </a:xfrm>
        </p:spPr>
        <p:txBody>
          <a:bodyPr/>
          <a:lstStyle/>
          <a:p>
            <a:r>
              <a:rPr lang="en-US"/>
              <a:t>Summarizing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283304-BB28-8A14-93E3-B5B3E2C33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9429" y="2904766"/>
            <a:ext cx="7361105" cy="13255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01CBD-0666-2240-9C6A-99683D2706FA}"/>
              </a:ext>
            </a:extLst>
          </p:cNvPr>
          <p:cNvSpPr txBox="1"/>
          <p:nvPr/>
        </p:nvSpPr>
        <p:spPr>
          <a:xfrm>
            <a:off x="955964" y="469025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D0D0D"/>
                </a:solidFill>
              </a:rPr>
              <a:t>Thus, the V</a:t>
            </a:r>
            <a:r>
              <a:rPr lang="en-US" sz="2800" b="0" i="0">
                <a:solidFill>
                  <a:srgbClr val="0D0D0D"/>
                </a:solidFill>
                <a:effectLst/>
              </a:rPr>
              <a:t>ariance can be also calculated as the difference between the expected value of </a:t>
            </a:r>
            <a:r>
              <a:rPr lang="en-US" sz="2800" b="0" i="1">
                <a:solidFill>
                  <a:srgbClr val="0D0D0D"/>
                </a:solidFill>
                <a:effectLst/>
              </a:rPr>
              <a:t>X</a:t>
            </a:r>
            <a:r>
              <a:rPr lang="en-US" sz="2800" b="0" i="0" baseline="30000">
                <a:solidFill>
                  <a:srgbClr val="0D0D0D"/>
                </a:solidFill>
                <a:effectLst/>
              </a:rPr>
              <a:t>2</a:t>
            </a:r>
            <a:r>
              <a:rPr lang="en-US" sz="2800" b="0" i="0">
                <a:solidFill>
                  <a:srgbClr val="0D0D0D"/>
                </a:solidFill>
                <a:effectLst/>
              </a:rPr>
              <a:t> and the square of the expected value of </a:t>
            </a:r>
            <a:r>
              <a:rPr lang="en-US" sz="2800" b="0" i="1">
                <a:solidFill>
                  <a:srgbClr val="0D0D0D"/>
                </a:solidFill>
                <a:effectLst/>
              </a:rPr>
              <a:t>X</a:t>
            </a:r>
            <a:r>
              <a:rPr lang="en-US" sz="2800" b="0" i="0">
                <a:solidFill>
                  <a:srgbClr val="0D0D0D"/>
                </a:solidFill>
                <a:effectLst/>
              </a:rPr>
              <a:t>.</a:t>
            </a:r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D8A91-F5FC-7C61-6F95-9B190FC9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429" y="1608049"/>
            <a:ext cx="7045298" cy="126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9E235E-09A8-1148-0A2F-3515384A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429" y="1636071"/>
            <a:ext cx="736110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1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717046" y="591145"/>
            <a:ext cx="83176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5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1841589"/>
            <a:ext cx="256103" cy="25610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160665" y="1798848"/>
            <a:ext cx="989060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585" b="1" spc="277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784" b="1" spc="-40">
                <a:latin typeface="Arial"/>
                <a:cs typeface="Arial"/>
                <a:hlinkClick r:id="rId4" action="ppaction://hlinksldjump"/>
              </a:rPr>
              <a:t>Today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3526" y="2610591"/>
            <a:ext cx="256103" cy="25610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3526" y="3379618"/>
            <a:ext cx="256103" cy="25610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3526" y="4697713"/>
            <a:ext cx="256103" cy="2561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160666" y="2567853"/>
            <a:ext cx="5029619" cy="2713468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2145" indent="-296978">
              <a:spcBef>
                <a:spcPts val="188"/>
              </a:spcBef>
              <a:buClr>
                <a:srgbClr val="FFFFFF"/>
              </a:buClr>
              <a:buSzPct val="88888"/>
              <a:buAutoNum type="arabicPlain" startAt="2"/>
              <a:tabLst>
                <a:tab pos="322145" algn="l"/>
              </a:tabLst>
            </a:pP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Basic</a:t>
            </a:r>
            <a:r>
              <a:rPr sz="1784" b="1" spc="-79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Statistical</a:t>
            </a:r>
            <a:r>
              <a:rPr sz="1784" b="1" spc="-79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Concepts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863"/>
              </a:spcBef>
              <a:buClr>
                <a:srgbClr val="FFFFFF"/>
              </a:buClr>
              <a:buFont typeface="Arial"/>
              <a:buAutoNum type="arabicPlain" startAt="2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 startAt="2"/>
              <a:tabLst>
                <a:tab pos="322145" algn="l"/>
              </a:tabLst>
            </a:pP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Expectation</a:t>
            </a:r>
            <a:r>
              <a:rPr sz="1784" b="1" spc="-79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and</a:t>
            </a:r>
            <a:r>
              <a:rPr sz="1784" b="1" spc="-79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Variance</a:t>
            </a:r>
            <a:endParaRPr sz="1784">
              <a:latin typeface="Arial"/>
              <a:cs typeface="Arial"/>
            </a:endParaRPr>
          </a:p>
          <a:p>
            <a:pPr marL="531036" marR="3301986">
              <a:lnSpc>
                <a:spcPct val="101000"/>
              </a:lnSpc>
            </a:pPr>
            <a:r>
              <a:rPr sz="1784" spc="-2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Expectation</a:t>
            </a:r>
            <a:r>
              <a:rPr sz="1784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784" spc="-2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Variance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863"/>
              </a:spcBef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 startAt="4"/>
              <a:tabLst>
                <a:tab pos="322145" algn="l"/>
              </a:tabLst>
            </a:pP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Bias</a:t>
            </a:r>
            <a:r>
              <a:rPr sz="1784" b="1" spc="-5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Variance</a:t>
            </a:r>
            <a:r>
              <a:rPr sz="1784" b="1" spc="-4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Tradeoff</a:t>
            </a:r>
            <a:endParaRPr sz="1784">
              <a:latin typeface="Arial"/>
              <a:cs typeface="Arial"/>
            </a:endParaRPr>
          </a:p>
          <a:p>
            <a:pPr marL="531036">
              <a:spcBef>
                <a:spcPts val="30"/>
              </a:spcBef>
            </a:pPr>
            <a:r>
              <a:rPr sz="1784" spc="-2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Overfitting,</a:t>
            </a:r>
            <a:r>
              <a:rPr sz="1784" spc="-3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 </a:t>
            </a:r>
            <a:r>
              <a:rPr sz="1784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Underfitting,</a:t>
            </a:r>
            <a:r>
              <a:rPr sz="1784" spc="-3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 </a:t>
            </a:r>
            <a:r>
              <a:rPr sz="1784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and</a:t>
            </a:r>
            <a:r>
              <a:rPr sz="1784" spc="-3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 </a:t>
            </a:r>
            <a:r>
              <a:rPr sz="1784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Model</a:t>
            </a:r>
            <a:r>
              <a:rPr sz="1784" spc="-3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 </a:t>
            </a:r>
            <a:r>
              <a:rPr sz="1784" spc="-2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Selection</a:t>
            </a:r>
            <a:endParaRPr sz="1784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D516-47ED-8275-443E-D81B9F83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409" y="101925"/>
            <a:ext cx="10515600" cy="1325563"/>
          </a:xfrm>
        </p:spPr>
        <p:txBody>
          <a:bodyPr/>
          <a:lstStyle/>
          <a:p>
            <a:r>
              <a:rPr lang="en-US"/>
              <a:t>Let’s elaborate the Var(X) formula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9F8558-C7C6-D9C3-6368-A1AB3E77A298}"/>
                  </a:ext>
                </a:extLst>
              </p14:cNvPr>
              <p14:cNvContentPartPr/>
              <p14:nvPr/>
            </p14:nvContentPartPr>
            <p14:xfrm>
              <a:off x="7020861" y="7279432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9F8558-C7C6-D9C3-6368-A1AB3E77A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4741" y="727331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C739EBE-FAEA-C4E9-E0E5-ACAFAE71068A}"/>
                  </a:ext>
                </a:extLst>
              </p14:cNvPr>
              <p14:cNvContentPartPr/>
              <p14:nvPr/>
            </p14:nvContentPartPr>
            <p14:xfrm>
              <a:off x="2456129" y="1611143"/>
              <a:ext cx="920160" cy="637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C739EBE-FAEA-C4E9-E0E5-ACAFAE7106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5325" y="1600343"/>
                <a:ext cx="941408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711ABEC-3582-DA2D-F641-EC6ABC92D06D}"/>
                  </a:ext>
                </a:extLst>
              </p14:cNvPr>
              <p14:cNvContentPartPr/>
              <p14:nvPr/>
            </p14:nvContentPartPr>
            <p14:xfrm>
              <a:off x="875369" y="1635263"/>
              <a:ext cx="1258560" cy="597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711ABEC-3582-DA2D-F641-EC6ABC92D0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69" y="1624456"/>
                <a:ext cx="1279800" cy="618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3992C31-0D2F-E6C5-6A23-9CDCA7AD0B23}"/>
                  </a:ext>
                </a:extLst>
              </p14:cNvPr>
              <p14:cNvContentPartPr/>
              <p14:nvPr/>
            </p14:nvContentPartPr>
            <p14:xfrm>
              <a:off x="2649809" y="1457783"/>
              <a:ext cx="234360" cy="854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3992C31-0D2F-E6C5-6A23-9CDCA7AD0B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39009" y="1446978"/>
                <a:ext cx="255600" cy="875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390C0A1-3FB5-FA04-36D0-45588900B603}"/>
                  </a:ext>
                </a:extLst>
              </p14:cNvPr>
              <p14:cNvContentPartPr/>
              <p14:nvPr/>
            </p14:nvContentPartPr>
            <p14:xfrm>
              <a:off x="3539009" y="1449863"/>
              <a:ext cx="942480" cy="824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390C0A1-3FB5-FA04-36D0-45588900B60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28209" y="1439063"/>
                <a:ext cx="963720" cy="8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96E35F5-7DB1-E948-653B-00499EB863BE}"/>
                  </a:ext>
                </a:extLst>
              </p14:cNvPr>
              <p14:cNvContentPartPr/>
              <p14:nvPr/>
            </p14:nvContentPartPr>
            <p14:xfrm>
              <a:off x="4524689" y="1409543"/>
              <a:ext cx="456480" cy="847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96E35F5-7DB1-E948-653B-00499EB863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3889" y="1398743"/>
                <a:ext cx="477720" cy="8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C3D74D2-8A13-454F-8E4C-761A0C984E34}"/>
                  </a:ext>
                </a:extLst>
              </p14:cNvPr>
              <p14:cNvContentPartPr/>
              <p14:nvPr/>
            </p14:nvContentPartPr>
            <p14:xfrm>
              <a:off x="5376089" y="1404143"/>
              <a:ext cx="403920" cy="554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C3D74D2-8A13-454F-8E4C-761A0C984E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65279" y="1393350"/>
                <a:ext cx="425179" cy="575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E7B1C0F-5348-9B1B-8FBD-8648EC076DE2}"/>
                  </a:ext>
                </a:extLst>
              </p14:cNvPr>
              <p14:cNvContentPartPr/>
              <p14:nvPr/>
            </p14:nvContentPartPr>
            <p14:xfrm>
              <a:off x="5489129" y="2062943"/>
              <a:ext cx="427680" cy="2019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E7B1C0F-5348-9B1B-8FBD-8648EC076DE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78329" y="2052143"/>
                <a:ext cx="4489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CF0C87F-09FF-36F2-E233-37F6F1C8131B}"/>
                  </a:ext>
                </a:extLst>
              </p14:cNvPr>
              <p14:cNvContentPartPr/>
              <p14:nvPr/>
            </p14:nvContentPartPr>
            <p14:xfrm>
              <a:off x="6182849" y="1611143"/>
              <a:ext cx="210240" cy="290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CF0C87F-09FF-36F2-E233-37F6F1C8131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2049" y="1600330"/>
                <a:ext cx="231480" cy="312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872ADFB-5B97-F209-DE91-5DFD95973CD3}"/>
                  </a:ext>
                </a:extLst>
              </p14:cNvPr>
              <p14:cNvContentPartPr/>
              <p14:nvPr/>
            </p14:nvContentPartPr>
            <p14:xfrm>
              <a:off x="6013289" y="1401263"/>
              <a:ext cx="2347920" cy="814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872ADFB-5B97-F209-DE91-5DFD95973C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02487" y="1390458"/>
                <a:ext cx="2369163" cy="835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854DABE-0AC7-3212-6067-7670BAF10112}"/>
                  </a:ext>
                </a:extLst>
              </p14:cNvPr>
              <p14:cNvContentPartPr/>
              <p14:nvPr/>
            </p14:nvContentPartPr>
            <p14:xfrm>
              <a:off x="8077889" y="1369223"/>
              <a:ext cx="904320" cy="6454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854DABE-0AC7-3212-6067-7670BAF101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67085" y="1358429"/>
                <a:ext cx="925568" cy="666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1527E0B-A417-FD76-8B2D-01A1304AC9E4}"/>
                  </a:ext>
                </a:extLst>
              </p14:cNvPr>
              <p14:cNvContentPartPr/>
              <p14:nvPr/>
            </p14:nvContentPartPr>
            <p14:xfrm>
              <a:off x="7650929" y="1239983"/>
              <a:ext cx="177840" cy="199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1527E0B-A417-FD76-8B2D-01A1304AC9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40129" y="1229183"/>
                <a:ext cx="1990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F6A0B4B-E7C3-3871-E28F-9B61B3F90CBE}"/>
                  </a:ext>
                </a:extLst>
              </p14:cNvPr>
              <p14:cNvContentPartPr/>
              <p14:nvPr/>
            </p14:nvContentPartPr>
            <p14:xfrm>
              <a:off x="9183449" y="1748303"/>
              <a:ext cx="210240" cy="244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F6A0B4B-E7C3-3871-E28F-9B61B3F90CB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72630" y="1737660"/>
                <a:ext cx="231516" cy="4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D2F5231-E384-6EBA-5317-31276A558136}"/>
                  </a:ext>
                </a:extLst>
              </p14:cNvPr>
              <p14:cNvContentPartPr/>
              <p14:nvPr/>
            </p14:nvContentPartPr>
            <p14:xfrm>
              <a:off x="9199649" y="1643543"/>
              <a:ext cx="201960" cy="82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D2F5231-E384-6EBA-5317-31276A55813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188868" y="1633193"/>
                <a:ext cx="223162" cy="2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FBDA8C5-55B3-4998-8577-D3820723B217}"/>
                  </a:ext>
                </a:extLst>
              </p14:cNvPr>
              <p14:cNvContentPartPr/>
              <p14:nvPr/>
            </p14:nvContentPartPr>
            <p14:xfrm>
              <a:off x="10256609" y="400588"/>
              <a:ext cx="1694160" cy="5490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FBDA8C5-55B3-4998-8577-D3820723B21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45809" y="389788"/>
                <a:ext cx="17154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AA690A1-F6D6-4B92-7FEC-16D2FCFBAE71}"/>
                  </a:ext>
                </a:extLst>
              </p14:cNvPr>
              <p14:cNvContentPartPr/>
              <p14:nvPr/>
            </p14:nvContentPartPr>
            <p14:xfrm>
              <a:off x="8618609" y="403828"/>
              <a:ext cx="1364040" cy="7128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AA690A1-F6D6-4B92-7FEC-16D2FCFBAE7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607806" y="393028"/>
                <a:ext cx="1385286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1C9747B-FEC6-1C58-CDAD-321F9DF515A0}"/>
                  </a:ext>
                </a:extLst>
              </p14:cNvPr>
              <p14:cNvContentPartPr/>
              <p14:nvPr/>
            </p14:nvContentPartPr>
            <p14:xfrm>
              <a:off x="561449" y="2982383"/>
              <a:ext cx="168840" cy="165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1C9747B-FEC6-1C58-CDAD-321F9DF515A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0649" y="2971343"/>
                <a:ext cx="190080" cy="3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28152B4-1003-E79E-B150-BCBF0891F15F}"/>
                  </a:ext>
                </a:extLst>
              </p14:cNvPr>
              <p14:cNvContentPartPr/>
              <p14:nvPr/>
            </p14:nvContentPartPr>
            <p14:xfrm>
              <a:off x="560729" y="2861423"/>
              <a:ext cx="218160" cy="244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28152B4-1003-E79E-B150-BCBF0891F15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49929" y="2850780"/>
                <a:ext cx="239400" cy="4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C751CA0-F3BF-2D69-ECAB-066B4253C1C5}"/>
                  </a:ext>
                </a:extLst>
              </p14:cNvPr>
              <p14:cNvContentPartPr/>
              <p14:nvPr/>
            </p14:nvContentPartPr>
            <p14:xfrm>
              <a:off x="1851329" y="2667743"/>
              <a:ext cx="605160" cy="363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C751CA0-F3BF-2D69-ECAB-066B4253C1C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40535" y="2656932"/>
                <a:ext cx="626387" cy="384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AC503F23-844D-CB7E-92AB-5043A1244DE5}"/>
                  </a:ext>
                </a:extLst>
              </p14:cNvPr>
              <p14:cNvContentPartPr/>
              <p14:nvPr/>
            </p14:nvContentPartPr>
            <p14:xfrm>
              <a:off x="1145729" y="2506463"/>
              <a:ext cx="463680" cy="5083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AC503F23-844D-CB7E-92AB-5043A1244DE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34929" y="2495663"/>
                <a:ext cx="48492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26C0CA7-49C0-5D71-5723-E070863F8A06}"/>
                  </a:ext>
                </a:extLst>
              </p14:cNvPr>
              <p14:cNvContentPartPr/>
              <p14:nvPr/>
            </p14:nvContentPartPr>
            <p14:xfrm>
              <a:off x="1166609" y="3192263"/>
              <a:ext cx="419040" cy="1936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26C0CA7-49C0-5D71-5723-E070863F8A0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55809" y="3181483"/>
                <a:ext cx="440280" cy="214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018B3AF-7A02-4B95-ECDB-122D6F012003}"/>
                  </a:ext>
                </a:extLst>
              </p14:cNvPr>
              <p14:cNvContentPartPr/>
              <p14:nvPr/>
            </p14:nvContentPartPr>
            <p14:xfrm>
              <a:off x="2601569" y="2740463"/>
              <a:ext cx="153720" cy="2422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018B3AF-7A02-4B95-ECDB-122D6F01200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590769" y="2729679"/>
                <a:ext cx="174960" cy="263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F5734027-C8C2-9B18-A8E5-1A1F3861446C}"/>
                  </a:ext>
                </a:extLst>
              </p14:cNvPr>
              <p14:cNvContentPartPr/>
              <p14:nvPr/>
            </p14:nvContentPartPr>
            <p14:xfrm>
              <a:off x="2875529" y="2579183"/>
              <a:ext cx="1073160" cy="46008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F5734027-C8C2-9B18-A8E5-1A1F3861446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64729" y="2568383"/>
                <a:ext cx="10944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ECAE584F-61C9-4744-CA21-11F95201B6FD}"/>
                  </a:ext>
                </a:extLst>
              </p14:cNvPr>
              <p14:cNvContentPartPr/>
              <p14:nvPr/>
            </p14:nvContentPartPr>
            <p14:xfrm>
              <a:off x="4117889" y="2691863"/>
              <a:ext cx="153720" cy="3632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ECAE584F-61C9-4744-CA21-11F95201B6F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107089" y="2681063"/>
                <a:ext cx="1749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7D37A07-AF73-7A06-57B3-52F13C78EDB9}"/>
                  </a:ext>
                </a:extLst>
              </p14:cNvPr>
              <p14:cNvContentPartPr/>
              <p14:nvPr/>
            </p14:nvContentPartPr>
            <p14:xfrm>
              <a:off x="4496249" y="2603303"/>
              <a:ext cx="678960" cy="4683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7D37A07-AF73-7A06-57B3-52F13C78EDB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85449" y="2592503"/>
                <a:ext cx="7002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24E723ED-548F-BE78-00C0-3FF94CDF96F8}"/>
                  </a:ext>
                </a:extLst>
              </p14:cNvPr>
              <p14:cNvContentPartPr/>
              <p14:nvPr/>
            </p14:nvContentPartPr>
            <p14:xfrm>
              <a:off x="1739009" y="2583503"/>
              <a:ext cx="249480" cy="6894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24E723ED-548F-BE78-00C0-3FF94CDF96F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728209" y="2572703"/>
                <a:ext cx="27072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645F41AF-A0A5-717F-0846-D446A0FC034C}"/>
                  </a:ext>
                </a:extLst>
              </p14:cNvPr>
              <p14:cNvContentPartPr/>
              <p14:nvPr/>
            </p14:nvContentPartPr>
            <p14:xfrm>
              <a:off x="5699009" y="2483063"/>
              <a:ext cx="1573200" cy="6613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645F41AF-A0A5-717F-0846-D446A0FC034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88209" y="2472257"/>
                <a:ext cx="1594440" cy="682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3E3F7288-98AD-8052-B164-E4E97C7CC419}"/>
                  </a:ext>
                </a:extLst>
              </p14:cNvPr>
              <p14:cNvContentPartPr/>
              <p14:nvPr/>
            </p14:nvContentPartPr>
            <p14:xfrm>
              <a:off x="5223089" y="2433743"/>
              <a:ext cx="234000" cy="7369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3E3F7288-98AD-8052-B164-E4E97C7CC41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212306" y="2422943"/>
                <a:ext cx="255207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75E7CB0-A110-0E66-8F7B-1CB7C65C092C}"/>
                  </a:ext>
                </a:extLst>
              </p14:cNvPr>
              <p14:cNvContentPartPr/>
              <p14:nvPr/>
            </p14:nvContentPartPr>
            <p14:xfrm>
              <a:off x="7543289" y="2643623"/>
              <a:ext cx="333720" cy="2469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75E7CB0-A110-0E66-8F7B-1CB7C65C092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32489" y="2632807"/>
                <a:ext cx="354960" cy="268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AA3E4031-385F-6859-D72D-C837ADEFFEA3}"/>
                  </a:ext>
                </a:extLst>
              </p14:cNvPr>
              <p14:cNvContentPartPr/>
              <p14:nvPr/>
            </p14:nvContentPartPr>
            <p14:xfrm>
              <a:off x="7555169" y="2314583"/>
              <a:ext cx="483480" cy="2325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AA3E4031-385F-6859-D72D-C837ADEFFEA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44369" y="2303783"/>
                <a:ext cx="504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B022233-A2F6-DA4C-2051-8313EC912468}"/>
                  </a:ext>
                </a:extLst>
              </p14:cNvPr>
              <p14:cNvContentPartPr/>
              <p14:nvPr/>
            </p14:nvContentPartPr>
            <p14:xfrm>
              <a:off x="7610609" y="3030983"/>
              <a:ext cx="395640" cy="20988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B022233-A2F6-DA4C-2051-8313EC91246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599809" y="3020201"/>
                <a:ext cx="416880" cy="231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C9E1146-E106-8118-ABE0-3F1210740A3E}"/>
                  </a:ext>
                </a:extLst>
              </p14:cNvPr>
              <p14:cNvContentPartPr/>
              <p14:nvPr/>
            </p14:nvContentPartPr>
            <p14:xfrm>
              <a:off x="8143049" y="2482343"/>
              <a:ext cx="411480" cy="38772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C9E1146-E106-8118-ABE0-3F1210740A3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132258" y="2471543"/>
                <a:ext cx="432701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CA8190E-43E3-8135-29DF-5176B208DF5E}"/>
                  </a:ext>
                </a:extLst>
              </p14:cNvPr>
              <p14:cNvContentPartPr/>
              <p14:nvPr/>
            </p14:nvContentPartPr>
            <p14:xfrm>
              <a:off x="8707529" y="2312783"/>
              <a:ext cx="1257840" cy="6933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CA8190E-43E3-8135-29DF-5176B208DF5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696729" y="2301977"/>
                <a:ext cx="1279080" cy="714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3EA22CC-B598-8897-3BFC-9AA14599558A}"/>
                  </a:ext>
                </a:extLst>
              </p14:cNvPr>
              <p14:cNvContentPartPr/>
              <p14:nvPr/>
            </p14:nvContentPartPr>
            <p14:xfrm>
              <a:off x="10094969" y="2659823"/>
              <a:ext cx="161640" cy="2448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3EA22CC-B598-8897-3BFC-9AA14599558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084169" y="2649180"/>
                <a:ext cx="182880" cy="4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AE494AD3-A8AB-0560-0DB6-410BF7571877}"/>
                  </a:ext>
                </a:extLst>
              </p14:cNvPr>
              <p14:cNvContentPartPr/>
              <p14:nvPr/>
            </p14:nvContentPartPr>
            <p14:xfrm>
              <a:off x="803369" y="3990743"/>
              <a:ext cx="225360" cy="2448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AE494AD3-A8AB-0560-0DB6-410BF757187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92569" y="3980100"/>
                <a:ext cx="246600" cy="4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74310A4B-C9EB-6A12-3D5B-EF6381525A22}"/>
                  </a:ext>
                </a:extLst>
              </p14:cNvPr>
              <p14:cNvContentPartPr/>
              <p14:nvPr/>
            </p14:nvContentPartPr>
            <p14:xfrm>
              <a:off x="1229969" y="3885983"/>
              <a:ext cx="355320" cy="31500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74310A4B-C9EB-6A12-3D5B-EF6381525A2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19169" y="3875183"/>
                <a:ext cx="3765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FE1F7035-3525-40AE-2F74-1C2B1F260AEE}"/>
                  </a:ext>
                </a:extLst>
              </p14:cNvPr>
              <p14:cNvContentPartPr/>
              <p14:nvPr/>
            </p14:nvContentPartPr>
            <p14:xfrm>
              <a:off x="1311689" y="3588263"/>
              <a:ext cx="313920" cy="20124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FE1F7035-3525-40AE-2F74-1C2B1F260AE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00889" y="3577444"/>
                <a:ext cx="335160" cy="222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F89AF306-3D91-FDCE-6E08-12DDDBD5C004}"/>
                  </a:ext>
                </a:extLst>
              </p14:cNvPr>
              <p14:cNvContentPartPr/>
              <p14:nvPr/>
            </p14:nvContentPartPr>
            <p14:xfrm>
              <a:off x="1270649" y="4305383"/>
              <a:ext cx="411480" cy="22608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F89AF306-3D91-FDCE-6E08-12DDDBD5C00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259858" y="4294600"/>
                <a:ext cx="432701" cy="247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1B780E18-1AD6-C49E-FF87-CAD29CB1C730}"/>
                  </a:ext>
                </a:extLst>
              </p14:cNvPr>
              <p14:cNvContentPartPr/>
              <p14:nvPr/>
            </p14:nvContentPartPr>
            <p14:xfrm>
              <a:off x="3464489" y="3579263"/>
              <a:ext cx="1170000" cy="67824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1B780E18-1AD6-C49E-FF87-CAD29CB1C73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53686" y="3568457"/>
                <a:ext cx="1191247" cy="699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307B56D6-0E89-1E65-F154-F6240FEE8E9E}"/>
                  </a:ext>
                </a:extLst>
              </p14:cNvPr>
              <p14:cNvContentPartPr/>
              <p14:nvPr/>
            </p14:nvContentPartPr>
            <p14:xfrm>
              <a:off x="1892369" y="3732623"/>
              <a:ext cx="1338480" cy="48420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307B56D6-0E89-1E65-F154-F6240FEE8E9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881569" y="3721831"/>
                <a:ext cx="1359720" cy="505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D57746F6-6316-3407-CD00-39474459BE79}"/>
                  </a:ext>
                </a:extLst>
              </p14:cNvPr>
              <p14:cNvContentPartPr/>
              <p14:nvPr/>
            </p14:nvContentPartPr>
            <p14:xfrm>
              <a:off x="4835729" y="3789143"/>
              <a:ext cx="137520" cy="25056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D57746F6-6316-3407-CD00-39474459BE7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824929" y="3778343"/>
                <a:ext cx="158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09FA6FE5-52BE-F2AB-E20F-33C1FFA29D30}"/>
                  </a:ext>
                </a:extLst>
              </p14:cNvPr>
              <p14:cNvContentPartPr/>
              <p14:nvPr/>
            </p14:nvContentPartPr>
            <p14:xfrm>
              <a:off x="6095009" y="3466223"/>
              <a:ext cx="2475720" cy="78264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09FA6FE5-52BE-F2AB-E20F-33C1FFA29D3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084211" y="3455423"/>
                <a:ext cx="2496957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8BA69D87-3E3A-5520-B38D-34D2D1C9DD5D}"/>
                  </a:ext>
                </a:extLst>
              </p14:cNvPr>
              <p14:cNvContentPartPr/>
              <p14:nvPr/>
            </p14:nvContentPartPr>
            <p14:xfrm>
              <a:off x="5267729" y="3595463"/>
              <a:ext cx="496080" cy="14544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8BA69D87-3E3A-5520-B38D-34D2D1C9DD5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256921" y="3584690"/>
                <a:ext cx="517335" cy="16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19D3C02-4CEF-497F-7C79-A3927D822A65}"/>
                  </a:ext>
                </a:extLst>
              </p14:cNvPr>
              <p14:cNvContentPartPr/>
              <p14:nvPr/>
            </p14:nvContentPartPr>
            <p14:xfrm>
              <a:off x="5227409" y="3861503"/>
              <a:ext cx="487800" cy="57312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19D3C02-4CEF-497F-7C79-A3927D822A6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216609" y="3850703"/>
                <a:ext cx="5090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2A670191-CF5E-5F93-B93A-F712C3E88DD0}"/>
                  </a:ext>
                </a:extLst>
              </p14:cNvPr>
              <p14:cNvContentPartPr/>
              <p14:nvPr/>
            </p14:nvContentPartPr>
            <p14:xfrm>
              <a:off x="7336289" y="2054663"/>
              <a:ext cx="2896200" cy="55692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2A670191-CF5E-5F93-B93A-F712C3E88DD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320807" y="2039183"/>
                <a:ext cx="2926804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0FE58F74-0421-5EBD-FD80-0E1C0474356E}"/>
                  </a:ext>
                </a:extLst>
              </p14:cNvPr>
              <p14:cNvContentPartPr/>
              <p14:nvPr/>
            </p14:nvContentPartPr>
            <p14:xfrm>
              <a:off x="10151489" y="1514303"/>
              <a:ext cx="999720" cy="56484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0FE58F74-0421-5EBD-FD80-0E1C0474356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136009" y="1498823"/>
                <a:ext cx="103032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8900ED00-8FDD-AE1D-66E1-0D993D892ED5}"/>
                  </a:ext>
                </a:extLst>
              </p14:cNvPr>
              <p14:cNvContentPartPr/>
              <p14:nvPr/>
            </p14:nvContentPartPr>
            <p14:xfrm>
              <a:off x="980849" y="4886063"/>
              <a:ext cx="620640" cy="36324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8900ED00-8FDD-AE1D-66E1-0D993D892ED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70049" y="4875274"/>
                <a:ext cx="641880" cy="384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8C37415-7657-1641-A3B9-34453924D63A}"/>
                  </a:ext>
                </a:extLst>
              </p14:cNvPr>
              <p14:cNvContentPartPr/>
              <p14:nvPr/>
            </p14:nvContentPartPr>
            <p14:xfrm>
              <a:off x="649289" y="5055623"/>
              <a:ext cx="250560" cy="12132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8C37415-7657-1641-A3B9-34453924D63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38473" y="5044823"/>
                <a:ext cx="271831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9233A238-659E-4EFD-8AD9-93ADBB8B6554}"/>
                  </a:ext>
                </a:extLst>
              </p14:cNvPr>
              <p14:cNvContentPartPr/>
              <p14:nvPr/>
            </p14:nvContentPartPr>
            <p14:xfrm>
              <a:off x="1286489" y="4748903"/>
              <a:ext cx="686160" cy="63756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9233A238-659E-4EFD-8AD9-93ADBB8B655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275683" y="4738103"/>
                <a:ext cx="707411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0244417C-EDF5-D067-BAC1-D305D8DE5984}"/>
                  </a:ext>
                </a:extLst>
              </p14:cNvPr>
              <p14:cNvContentPartPr/>
              <p14:nvPr/>
            </p14:nvContentPartPr>
            <p14:xfrm>
              <a:off x="8751449" y="3861503"/>
              <a:ext cx="206640" cy="3276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0244417C-EDF5-D067-BAC1-D305D8DE598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740630" y="3850703"/>
                <a:ext cx="227917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01FE88F7-26D0-C588-0E22-9B73D0AC09E0}"/>
                  </a:ext>
                </a:extLst>
              </p14:cNvPr>
              <p14:cNvContentPartPr/>
              <p14:nvPr/>
            </p14:nvContentPartPr>
            <p14:xfrm>
              <a:off x="8739929" y="3756743"/>
              <a:ext cx="201960" cy="2448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01FE88F7-26D0-C588-0E22-9B73D0AC09E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729129" y="3745943"/>
                <a:ext cx="223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38670716-1284-07C7-2DB3-E584F7C6FA24}"/>
                  </a:ext>
                </a:extLst>
              </p14:cNvPr>
              <p14:cNvContentPartPr/>
              <p14:nvPr/>
            </p14:nvContentPartPr>
            <p14:xfrm>
              <a:off x="2182889" y="5087663"/>
              <a:ext cx="168840" cy="1656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38670716-1284-07C7-2DB3-E584F7C6FA2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172089" y="5076623"/>
                <a:ext cx="190080" cy="3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FB1F7D27-3DB3-548F-8269-8B57C9E12034}"/>
                  </a:ext>
                </a:extLst>
              </p14:cNvPr>
              <p14:cNvContentPartPr/>
              <p14:nvPr/>
            </p14:nvContentPartPr>
            <p14:xfrm>
              <a:off x="5029409" y="4773023"/>
              <a:ext cx="686160" cy="616320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FB1F7D27-3DB3-548F-8269-8B57C9E1203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018609" y="4762217"/>
                <a:ext cx="707400" cy="63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92106CB5-7531-BAE1-E222-580142633320}"/>
                  </a:ext>
                </a:extLst>
              </p14:cNvPr>
              <p14:cNvContentPartPr/>
              <p14:nvPr/>
            </p14:nvContentPartPr>
            <p14:xfrm>
              <a:off x="3686609" y="4627943"/>
              <a:ext cx="520200" cy="596520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92106CB5-7531-BAE1-E222-58014263332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675809" y="4617143"/>
                <a:ext cx="54144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62FA67D-D8F0-FBCB-29FF-518A3FE62F3F}"/>
                  </a:ext>
                </a:extLst>
              </p14:cNvPr>
              <p14:cNvContentPartPr/>
              <p14:nvPr/>
            </p14:nvContentPartPr>
            <p14:xfrm>
              <a:off x="3803249" y="5369903"/>
              <a:ext cx="444240" cy="226440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62FA67D-D8F0-FBCB-29FF-518A3FE62F3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792440" y="5359086"/>
                <a:ext cx="465497" cy="247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5FC17824-8AC9-6B3A-BB90-897AB346E9CC}"/>
                  </a:ext>
                </a:extLst>
              </p14:cNvPr>
              <p14:cNvContentPartPr/>
              <p14:nvPr/>
            </p14:nvContentPartPr>
            <p14:xfrm>
              <a:off x="2609489" y="4781303"/>
              <a:ext cx="863280" cy="50868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5FC17824-8AC9-6B3A-BB90-897AB346E9C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598694" y="4770503"/>
                <a:ext cx="884511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DE1CAAAF-CCDF-6FC9-704A-327B0BBC87DD}"/>
                  </a:ext>
                </a:extLst>
              </p14:cNvPr>
              <p14:cNvContentPartPr/>
              <p14:nvPr/>
            </p14:nvContentPartPr>
            <p14:xfrm>
              <a:off x="5811689" y="4620023"/>
              <a:ext cx="667080" cy="66996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DE1CAAAF-CCDF-6FC9-704A-327B0BBC87D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800889" y="4609223"/>
                <a:ext cx="68832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BAC82E9-1DCA-952A-4EA0-2DE4BC1198A2}"/>
                  </a:ext>
                </a:extLst>
              </p14:cNvPr>
              <p14:cNvContentPartPr/>
              <p14:nvPr/>
            </p14:nvContentPartPr>
            <p14:xfrm>
              <a:off x="8409089" y="2861423"/>
              <a:ext cx="81000" cy="8892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BAC82E9-1DCA-952A-4EA0-2DE4BC1198A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398289" y="2850667"/>
                <a:ext cx="102240" cy="110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4A9074A-FD09-D270-F82A-8FC14E6032F2}"/>
                  </a:ext>
                </a:extLst>
              </p14:cNvPr>
              <p14:cNvContentPartPr/>
              <p14:nvPr/>
            </p14:nvContentPartPr>
            <p14:xfrm>
              <a:off x="8425289" y="2772863"/>
              <a:ext cx="16560" cy="16560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4A9074A-FD09-D270-F82A-8FC14E6032F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414489" y="2762063"/>
                <a:ext cx="37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865D54C4-85C4-42E4-E3E8-46D717D1B57F}"/>
                  </a:ext>
                </a:extLst>
              </p14:cNvPr>
              <p14:cNvContentPartPr/>
              <p14:nvPr/>
            </p14:nvContentPartPr>
            <p14:xfrm>
              <a:off x="3270809" y="3966623"/>
              <a:ext cx="97200" cy="16956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865D54C4-85C4-42E4-E3E8-46D717D1B57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60009" y="3955846"/>
                <a:ext cx="118440" cy="190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F5FCB34D-34D1-1485-4D83-3CEB6863D6E2}"/>
                  </a:ext>
                </a:extLst>
              </p14:cNvPr>
              <p14:cNvContentPartPr/>
              <p14:nvPr/>
            </p14:nvContentPartPr>
            <p14:xfrm>
              <a:off x="4472849" y="4869863"/>
              <a:ext cx="468000" cy="30708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F5FCB34D-34D1-1485-4D83-3CEB6863D6E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462057" y="4859050"/>
                <a:ext cx="489224" cy="328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B158FEBF-DD92-D761-E7B4-E6A186E408D1}"/>
                  </a:ext>
                </a:extLst>
              </p14:cNvPr>
              <p14:cNvContentPartPr/>
              <p14:nvPr/>
            </p14:nvContentPartPr>
            <p14:xfrm>
              <a:off x="6691169" y="4861943"/>
              <a:ext cx="194040" cy="27468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B158FEBF-DD92-D761-E7B4-E6A186E408D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680369" y="4851143"/>
                <a:ext cx="2152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FDE23970-CEFB-F8F4-2C14-3952CDCAF1D7}"/>
                  </a:ext>
                </a:extLst>
              </p14:cNvPr>
              <p14:cNvContentPartPr/>
              <p14:nvPr/>
            </p14:nvContentPartPr>
            <p14:xfrm>
              <a:off x="9175529" y="4482863"/>
              <a:ext cx="1402920" cy="71820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FDE23970-CEFB-F8F4-2C14-3952CDCAF1D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164732" y="4472063"/>
                <a:ext cx="1424155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3D367771-C630-51A4-2E3B-6D667E64250B}"/>
                  </a:ext>
                </a:extLst>
              </p14:cNvPr>
              <p14:cNvContentPartPr/>
              <p14:nvPr/>
            </p14:nvContentPartPr>
            <p14:xfrm>
              <a:off x="8296049" y="4452263"/>
              <a:ext cx="492480" cy="96660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3D367771-C630-51A4-2E3B-6D667E64250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285249" y="4441459"/>
                <a:ext cx="513720" cy="987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296E6B9E-73F2-99F0-AEE9-DB2848DB5A91}"/>
                  </a:ext>
                </a:extLst>
              </p14:cNvPr>
              <p14:cNvContentPartPr/>
              <p14:nvPr/>
            </p14:nvContentPartPr>
            <p14:xfrm>
              <a:off x="7102289" y="4587623"/>
              <a:ext cx="984600" cy="56124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296E6B9E-73F2-99F0-AEE9-DB2848DB5A9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091485" y="4576830"/>
                <a:ext cx="1005848" cy="582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AFE661C2-8DC8-D948-71B0-E4BB380ACDF8}"/>
                  </a:ext>
                </a:extLst>
              </p14:cNvPr>
              <p14:cNvContentPartPr/>
              <p14:nvPr/>
            </p14:nvContentPartPr>
            <p14:xfrm>
              <a:off x="8013809" y="3950423"/>
              <a:ext cx="3008880" cy="734400"/>
            </p14:xfrm>
          </p:contentPart>
        </mc:Choice>
        <mc:Fallback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AFE661C2-8DC8-D948-71B0-E4BB380ACDF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993289" y="3934943"/>
                <a:ext cx="304452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E4F4D674-0D27-605D-00B3-0506ACF245E9}"/>
                  </a:ext>
                </a:extLst>
              </p14:cNvPr>
              <p14:cNvContentPartPr/>
              <p14:nvPr/>
            </p14:nvContentPartPr>
            <p14:xfrm>
              <a:off x="10756289" y="4813343"/>
              <a:ext cx="274680" cy="12960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E4F4D674-0D27-605D-00B3-0506ACF245E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745489" y="4802513"/>
                <a:ext cx="295920" cy="150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BE2F2246-9260-58E5-F6CA-BE542FDC86F0}"/>
                  </a:ext>
                </a:extLst>
              </p14:cNvPr>
              <p14:cNvContentPartPr/>
              <p14:nvPr/>
            </p14:nvContentPartPr>
            <p14:xfrm>
              <a:off x="1166609" y="5676623"/>
              <a:ext cx="1022760" cy="573120"/>
            </p14:xfrm>
          </p:contentPart>
        </mc:Choice>
        <mc:Fallback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BE2F2246-9260-58E5-F6CA-BE542FDC86F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55813" y="5665823"/>
                <a:ext cx="1043993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42D7B868-C453-34BC-4370-38BB045E4569}"/>
                  </a:ext>
                </a:extLst>
              </p14:cNvPr>
              <p14:cNvContentPartPr/>
              <p14:nvPr/>
            </p14:nvContentPartPr>
            <p14:xfrm>
              <a:off x="576929" y="6071903"/>
              <a:ext cx="258480" cy="105120"/>
            </p14:xfrm>
          </p:contentPart>
        </mc:Choice>
        <mc:Fallback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42D7B868-C453-34BC-4370-38BB045E456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66129" y="6061103"/>
                <a:ext cx="2797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7F47EF5F-1D99-6735-0A03-2877051D64E9}"/>
                  </a:ext>
                </a:extLst>
              </p14:cNvPr>
              <p14:cNvContentPartPr/>
              <p14:nvPr/>
            </p14:nvContentPartPr>
            <p14:xfrm>
              <a:off x="2456129" y="5805503"/>
              <a:ext cx="1541160" cy="411840"/>
            </p14:xfrm>
          </p:contentPart>
        </mc:Choice>
        <mc:Fallback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7F47EF5F-1D99-6735-0A03-2877051D64E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45326" y="5794703"/>
                <a:ext cx="1562405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4B93057A-3373-780E-8251-E4B642F13A89}"/>
                  </a:ext>
                </a:extLst>
              </p14:cNvPr>
              <p14:cNvContentPartPr/>
              <p14:nvPr/>
            </p14:nvContentPartPr>
            <p14:xfrm>
              <a:off x="4238849" y="4256783"/>
              <a:ext cx="2549160" cy="734400"/>
            </p14:xfrm>
          </p:contentPart>
        </mc:Choice>
        <mc:Fallback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4B93057A-3373-780E-8251-E4B642F13A8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223369" y="4241303"/>
                <a:ext cx="257976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9C7A3192-1A7E-23DB-7918-F1C4AF5CF9F2}"/>
                  </a:ext>
                </a:extLst>
              </p14:cNvPr>
              <p14:cNvContentPartPr/>
              <p14:nvPr/>
            </p14:nvContentPartPr>
            <p14:xfrm>
              <a:off x="4150289" y="5684543"/>
              <a:ext cx="1274760" cy="549000"/>
            </p14:xfrm>
          </p:contentPart>
        </mc:Choice>
        <mc:Fallback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9C7A3192-1A7E-23DB-7918-F1C4AF5CF9F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139489" y="5673736"/>
                <a:ext cx="1296000" cy="570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F26BEF22-1508-A0CD-5CA5-2085EF50D7F8}"/>
                  </a:ext>
                </a:extLst>
              </p14:cNvPr>
              <p14:cNvContentPartPr/>
              <p14:nvPr/>
            </p14:nvContentPartPr>
            <p14:xfrm>
              <a:off x="5514329" y="5886143"/>
              <a:ext cx="233280" cy="145440"/>
            </p14:xfrm>
          </p:contentPart>
        </mc:Choice>
        <mc:Fallback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F26BEF22-1508-A0CD-5CA5-2085EF50D7F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503546" y="5875343"/>
                <a:ext cx="254487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9CE9DC78-2CCC-105A-5D3E-8510B5E6F709}"/>
                  </a:ext>
                </a:extLst>
              </p14:cNvPr>
              <p14:cNvContentPartPr/>
              <p14:nvPr/>
            </p14:nvContentPartPr>
            <p14:xfrm>
              <a:off x="440489" y="1543103"/>
              <a:ext cx="1572480" cy="85068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9CE9DC78-2CCC-105A-5D3E-8510B5E6F70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26086" y="1528709"/>
                <a:ext cx="1600927" cy="879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9395CA49-9377-B530-CA8B-A5C3669833C4}"/>
                  </a:ext>
                </a:extLst>
              </p14:cNvPr>
              <p14:cNvContentPartPr/>
              <p14:nvPr/>
            </p14:nvContentPartPr>
            <p14:xfrm>
              <a:off x="2085329" y="2934143"/>
              <a:ext cx="97200" cy="14544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9395CA49-9377-B530-CA8B-A5C3669833C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074529" y="2923343"/>
                <a:ext cx="1184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A04139BA-A71E-D260-EBE3-8A9A28C5295D}"/>
                  </a:ext>
                </a:extLst>
              </p14:cNvPr>
              <p14:cNvContentPartPr/>
              <p14:nvPr/>
            </p14:nvContentPartPr>
            <p14:xfrm>
              <a:off x="4037249" y="2821103"/>
              <a:ext cx="73080" cy="22644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A04139BA-A71E-D260-EBE3-8A9A28C5295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026449" y="2810303"/>
                <a:ext cx="943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6C62258F-2651-35FF-8530-28B9E434C1A2}"/>
                  </a:ext>
                </a:extLst>
              </p14:cNvPr>
              <p14:cNvContentPartPr/>
              <p14:nvPr/>
            </p14:nvContentPartPr>
            <p14:xfrm>
              <a:off x="6001769" y="5603903"/>
              <a:ext cx="2561040" cy="1008720"/>
            </p14:xfrm>
          </p:contentPart>
        </mc:Choice>
        <mc:Fallback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6C62258F-2651-35FF-8530-28B9E434C1A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990967" y="5593099"/>
                <a:ext cx="2582283" cy="1029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B283323E-D128-013B-5D85-9BF62C7AF220}"/>
                  </a:ext>
                </a:extLst>
              </p14:cNvPr>
              <p14:cNvContentPartPr/>
              <p14:nvPr/>
            </p14:nvContentPartPr>
            <p14:xfrm>
              <a:off x="5900609" y="5531183"/>
              <a:ext cx="3008160" cy="1032840"/>
            </p14:xfrm>
          </p:contentPart>
        </mc:Choice>
        <mc:Fallback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B283323E-D128-013B-5D85-9BF62C7AF22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886209" y="5516783"/>
                <a:ext cx="3036600" cy="10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897F1C1C-A3E3-34D2-F74C-D825DB635BA9}"/>
                  </a:ext>
                </a:extLst>
              </p14:cNvPr>
              <p14:cNvContentPartPr/>
              <p14:nvPr/>
            </p14:nvContentPartPr>
            <p14:xfrm>
              <a:off x="6884489" y="3361463"/>
              <a:ext cx="234360" cy="183960"/>
            </p14:xfrm>
          </p:contentPart>
        </mc:Choice>
        <mc:Fallback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897F1C1C-A3E3-34D2-F74C-D825DB635BA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873689" y="3350663"/>
                <a:ext cx="2556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856E6896-5F53-E6C7-B740-B43F0B221EDB}"/>
                  </a:ext>
                </a:extLst>
              </p14:cNvPr>
              <p14:cNvContentPartPr/>
              <p14:nvPr/>
            </p14:nvContentPartPr>
            <p14:xfrm>
              <a:off x="5117969" y="2425823"/>
              <a:ext cx="129600" cy="113400"/>
            </p14:xfrm>
          </p:contentPart>
        </mc:Choice>
        <mc:Fallback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856E6896-5F53-E6C7-B740-B43F0B221ED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107139" y="2414989"/>
                <a:ext cx="150899" cy="134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6F787D70-9258-55B2-4C9A-08496009FC50}"/>
                  </a:ext>
                </a:extLst>
              </p14:cNvPr>
              <p14:cNvContentPartPr/>
              <p14:nvPr/>
            </p14:nvContentPartPr>
            <p14:xfrm>
              <a:off x="7853609" y="4321583"/>
              <a:ext cx="185040" cy="201240"/>
            </p14:xfrm>
          </p:contentPart>
        </mc:Choice>
        <mc:Fallback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6F787D70-9258-55B2-4C9A-08496009FC5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842809" y="4310783"/>
                <a:ext cx="2062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A9FAD05E-5B1B-5C25-4BD4-468F007244DE}"/>
                  </a:ext>
                </a:extLst>
              </p14:cNvPr>
              <p14:cNvContentPartPr/>
              <p14:nvPr/>
            </p14:nvContentPartPr>
            <p14:xfrm>
              <a:off x="3924209" y="5748983"/>
              <a:ext cx="194040" cy="137520"/>
            </p14:xfrm>
          </p:contentPart>
        </mc:Choice>
        <mc:Fallback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A9FAD05E-5B1B-5C25-4BD4-468F007244D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913389" y="5738183"/>
                <a:ext cx="215319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7A3C3014-6B9D-30D9-7FA4-E3D8FE32E83B}"/>
                  </a:ext>
                </a:extLst>
              </p14:cNvPr>
              <p14:cNvContentPartPr/>
              <p14:nvPr/>
            </p14:nvContentPartPr>
            <p14:xfrm>
              <a:off x="5424689" y="5571863"/>
              <a:ext cx="306720" cy="121320"/>
            </p14:xfrm>
          </p:contentPart>
        </mc:Choice>
        <mc:Fallback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7A3C3014-6B9D-30D9-7FA4-E3D8FE32E83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413902" y="5561063"/>
                <a:ext cx="327935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78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8EA8-2A16-CC1C-4BDD-EDC59935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compute the variance for a six-sided fair die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6848A-1943-3419-0B93-FD2D21134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4644" y="1904453"/>
            <a:ext cx="4828512" cy="9426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C8769-1A81-230E-01D9-39D0DBC26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644" y="3003117"/>
            <a:ext cx="5037283" cy="1967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A75D9-E1B7-D6CF-7FFB-F44F38C6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992" y="4970231"/>
            <a:ext cx="5638586" cy="1021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16F363-0D79-58E6-71E9-534C262DC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05" y="5147886"/>
            <a:ext cx="3340100" cy="59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BF8F2C-A204-0486-D4D0-469E2E72B070}"/>
                  </a:ext>
                </a:extLst>
              </p14:cNvPr>
              <p14:cNvContentPartPr/>
              <p14:nvPr/>
            </p14:nvContentPartPr>
            <p14:xfrm>
              <a:off x="1133421" y="4256997"/>
              <a:ext cx="1748520" cy="794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BF8F2C-A204-0486-D4D0-469E2E72B0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7944" y="4241524"/>
                <a:ext cx="1779114" cy="825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7709CB-376F-14DF-6865-6064DAEC9ABD}"/>
                  </a:ext>
                </a:extLst>
              </p14:cNvPr>
              <p14:cNvContentPartPr/>
              <p14:nvPr/>
            </p14:nvContentPartPr>
            <p14:xfrm>
              <a:off x="451221" y="5793117"/>
              <a:ext cx="2649960" cy="282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7709CB-376F-14DF-6865-6064DAEC9A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701" y="5772597"/>
                <a:ext cx="26906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DFE7C9D-E932-4972-5624-D99C2C28BBA0}"/>
                  </a:ext>
                </a:extLst>
              </p14:cNvPr>
              <p14:cNvContentPartPr/>
              <p14:nvPr/>
            </p14:nvContentPartPr>
            <p14:xfrm>
              <a:off x="3775461" y="4641117"/>
              <a:ext cx="663120" cy="486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DFE7C9D-E932-4972-5624-D99C2C28BB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54941" y="4620597"/>
                <a:ext cx="70380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ACBDE4B-DECE-689E-45B5-78EB96606F39}"/>
                  </a:ext>
                </a:extLst>
              </p14:cNvPr>
              <p14:cNvContentPartPr/>
              <p14:nvPr/>
            </p14:nvContentPartPr>
            <p14:xfrm>
              <a:off x="4347501" y="4578117"/>
              <a:ext cx="172800" cy="1728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ACBDE4B-DECE-689E-45B5-78EB96606F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26981" y="4557597"/>
                <a:ext cx="2134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33527B1-D1AD-2382-2D6A-5BC43E6085AC}"/>
                  </a:ext>
                </a:extLst>
              </p14:cNvPr>
              <p14:cNvContentPartPr/>
              <p14:nvPr/>
            </p14:nvContentPartPr>
            <p14:xfrm>
              <a:off x="3775461" y="4947477"/>
              <a:ext cx="141480" cy="218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33527B1-D1AD-2382-2D6A-5BC43E6085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59981" y="4931997"/>
                <a:ext cx="172080" cy="2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264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949D-4B6D-604C-53F3-E972DBA2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EB973-A485-17F9-1330-EEE8C2F680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>
                    <a:solidFill>
                      <a:srgbClr val="0D0D0D"/>
                    </a:solidFill>
                    <a:latin typeface="Söhne"/>
                  </a:rPr>
                  <a:t>It’s the square root of the Variance</a:t>
                </a:r>
              </a:p>
              <a:p>
                <a:endParaRPr lang="en-US">
                  <a:solidFill>
                    <a:srgbClr val="0D0D0D"/>
                  </a:solidFill>
                  <a:latin typeface="Söhne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endChr m:val="]"/>
                            <m:ctrlPr>
                              <a:rPr lang="en-US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D0D0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D0D0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baseline="30000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rad>
                  </m:oMath>
                </a14:m>
                <a:r>
                  <a:rPr lang="en-US">
                    <a:solidFill>
                      <a:srgbClr val="0D0D0D"/>
                    </a:solidFill>
                    <a:latin typeface="Söhne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baseline="30000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D0D0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baseline="30000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>
                    <a:solidFill>
                      <a:srgbClr val="0D0D0D"/>
                    </a:solidFill>
                    <a:latin typeface="Söhne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>
                  <a:solidFill>
                    <a:srgbClr val="0D0D0D"/>
                  </a:solidFill>
                  <a:latin typeface="Söhne"/>
                </a:endParaRPr>
              </a:p>
              <a:p>
                <a:endParaRPr lang="en-US">
                  <a:solidFill>
                    <a:srgbClr val="0D0D0D"/>
                  </a:solidFill>
                  <a:latin typeface="Söhne"/>
                </a:endParaRPr>
              </a:p>
              <a:p>
                <a:r>
                  <a:rPr lang="en-US" b="0" i="0">
                    <a:solidFill>
                      <a:srgbClr val="0D0D0D"/>
                    </a:solidFill>
                    <a:effectLst/>
                    <a:latin typeface="Söhne"/>
                  </a:rPr>
                  <a:t> 𝜎 also measures the spread of a set of data points around their mean: it indicates how much individual data points deviate from the mean.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AEB973-A485-17F9-1330-EEE8C2F680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07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A057-9B4E-9207-BB99-2A0D0069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the standard deviation for a six-sided fair die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473D1-E4E3-126C-D949-0CE6B675D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8405" y="2050473"/>
            <a:ext cx="6835189" cy="3322421"/>
          </a:xfrm>
        </p:spPr>
      </p:pic>
    </p:spTree>
    <p:extLst>
      <p:ext uri="{BB962C8B-B14F-4D97-AF65-F5344CB8AC3E}">
        <p14:creationId xmlns:p14="http://schemas.microsoft.com/office/powerpoint/2010/main" val="1241631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78569BF-F186-9749-2C0C-38E41709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190500"/>
            <a:ext cx="10783171" cy="592609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86F282C-D7EE-FE93-5DAA-A9BB2E42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615950"/>
            <a:ext cx="11678108" cy="557478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7F60B942-E616-6720-090D-3C045B68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523"/>
            <a:ext cx="11689493" cy="649955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BFADDA8F-8661-053E-84C0-06FF52BDD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94" y="-1"/>
            <a:ext cx="9554816" cy="6589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FEFE-F230-DD17-FD3F-FF9CF8C0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2998"/>
            <a:ext cx="12269413" cy="681500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D975D13-5BA8-2BAF-6A4C-B22F84DB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09" y="-1"/>
            <a:ext cx="9576595" cy="673908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31FCC9-3ABE-4158-69EE-B0E5DC81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8" y="-1"/>
            <a:ext cx="10083967" cy="656258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DF007-A5F2-6AEE-542B-8805CE18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5" y="196915"/>
            <a:ext cx="10279116" cy="67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59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94440CC-0DD5-3215-2E25-D8C89071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3" y="0"/>
            <a:ext cx="11047586" cy="672207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CBB19-EE68-5561-9294-B48D8120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3DC6495-4415-0A68-903E-CDC7C7C3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94" y="-1"/>
            <a:ext cx="9554816" cy="6589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D364A-9CDB-AA5E-7212-31D9E9C8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2998"/>
            <a:ext cx="12269413" cy="68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08702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56BD31-62A9-BE32-685F-21EB92EACB1A}"/>
                  </a:ext>
                </a:extLst>
              </p14:cNvPr>
              <p14:cNvContentPartPr/>
              <p14:nvPr/>
            </p14:nvContentPartPr>
            <p14:xfrm>
              <a:off x="1384341" y="650555"/>
              <a:ext cx="94320" cy="1258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56BD31-62A9-BE32-685F-21EB92EACB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3582" y="639755"/>
                <a:ext cx="115479" cy="12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A7EB45-8FF5-2D1E-96B2-DD6E5B23B960}"/>
                  </a:ext>
                </a:extLst>
              </p14:cNvPr>
              <p14:cNvContentPartPr/>
              <p14:nvPr/>
            </p14:nvContentPartPr>
            <p14:xfrm>
              <a:off x="1509621" y="1787435"/>
              <a:ext cx="1427040" cy="11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A7EB45-8FF5-2D1E-96B2-DD6E5B23B9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8821" y="1776635"/>
                <a:ext cx="14482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A20484-BC79-2F04-32E4-75AB252C446B}"/>
                  </a:ext>
                </a:extLst>
              </p14:cNvPr>
              <p14:cNvContentPartPr/>
              <p14:nvPr/>
            </p14:nvContentPartPr>
            <p14:xfrm>
              <a:off x="2897421" y="509435"/>
              <a:ext cx="55080" cy="134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A20484-BC79-2F04-32E4-75AB252C44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6691" y="498635"/>
                <a:ext cx="76182" cy="13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BB9A5B-CCA3-8578-EDF9-ADFC0026ACF1}"/>
                  </a:ext>
                </a:extLst>
              </p14:cNvPr>
              <p14:cNvContentPartPr/>
              <p14:nvPr/>
            </p14:nvContentPartPr>
            <p14:xfrm>
              <a:off x="1831101" y="2155715"/>
              <a:ext cx="23760" cy="32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BB9A5B-CCA3-8578-EDF9-ADFC0026A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0301" y="2144903"/>
                <a:ext cx="45000" cy="351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C15292-F349-AAB6-0B37-83BE94909DA1}"/>
                  </a:ext>
                </a:extLst>
              </p14:cNvPr>
              <p14:cNvContentPartPr/>
              <p14:nvPr/>
            </p14:nvContentPartPr>
            <p14:xfrm>
              <a:off x="1612581" y="2014595"/>
              <a:ext cx="360000" cy="172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C15292-F349-AAB6-0B37-83BE94909D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1792" y="2003795"/>
                <a:ext cx="381219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C63E15-96B7-0F50-A101-9B03FCC1974C}"/>
                  </a:ext>
                </a:extLst>
              </p14:cNvPr>
              <p14:cNvContentPartPr/>
              <p14:nvPr/>
            </p14:nvContentPartPr>
            <p14:xfrm>
              <a:off x="1948821" y="2194955"/>
              <a:ext cx="31680" cy="246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C63E15-96B7-0F50-A101-9B03FCC197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8021" y="2184139"/>
                <a:ext cx="52920" cy="268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A13496-0A4C-0680-5CB3-9161AFF54EC6}"/>
                  </a:ext>
                </a:extLst>
              </p14:cNvPr>
              <p14:cNvContentPartPr/>
              <p14:nvPr/>
            </p14:nvContentPartPr>
            <p14:xfrm>
              <a:off x="2003541" y="2257595"/>
              <a:ext cx="149400" cy="188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A13496-0A4C-0680-5CB3-9161AFF54E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2715" y="2246795"/>
                <a:ext cx="170691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B16E3D-9A51-E2BE-B4DA-A4E123E1752E}"/>
                  </a:ext>
                </a:extLst>
              </p14:cNvPr>
              <p14:cNvContentPartPr/>
              <p14:nvPr/>
            </p14:nvContentPartPr>
            <p14:xfrm>
              <a:off x="2168061" y="2281355"/>
              <a:ext cx="63000" cy="133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B16E3D-9A51-E2BE-B4DA-A4E123E175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57261" y="2270555"/>
                <a:ext cx="84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593874D-80EC-4E3E-4646-3BD9031B11C1}"/>
                  </a:ext>
                </a:extLst>
              </p14:cNvPr>
              <p14:cNvContentPartPr/>
              <p14:nvPr/>
            </p14:nvContentPartPr>
            <p14:xfrm>
              <a:off x="2168061" y="2187035"/>
              <a:ext cx="23760" cy="39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593874D-80EC-4E3E-4646-3BD9031B11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57261" y="2176235"/>
                <a:ext cx="450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770AD4-D957-2BD9-6664-9553C302D410}"/>
                  </a:ext>
                </a:extLst>
              </p14:cNvPr>
              <p14:cNvContentPartPr/>
              <p14:nvPr/>
            </p14:nvContentPartPr>
            <p14:xfrm>
              <a:off x="2254461" y="2257595"/>
              <a:ext cx="118080" cy="149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770AD4-D957-2BD9-6664-9553C302D4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3628" y="2246795"/>
                <a:ext cx="139385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3E02C9-5007-A9FF-E679-465BFA26AA59}"/>
                  </a:ext>
                </a:extLst>
              </p14:cNvPr>
              <p14:cNvContentPartPr/>
              <p14:nvPr/>
            </p14:nvContentPartPr>
            <p14:xfrm>
              <a:off x="2387661" y="2257595"/>
              <a:ext cx="23760" cy="133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3E02C9-5007-A9FF-E679-465BFA26AA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76861" y="2246795"/>
                <a:ext cx="450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EA02FCB-3576-04DE-EB84-266A09F639C5}"/>
                  </a:ext>
                </a:extLst>
              </p14:cNvPr>
              <p14:cNvContentPartPr/>
              <p14:nvPr/>
            </p14:nvContentPartPr>
            <p14:xfrm>
              <a:off x="2379741" y="2179475"/>
              <a:ext cx="31680" cy="39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EA02FCB-3576-04DE-EB84-266A09F639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8941" y="2168675"/>
                <a:ext cx="529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82EBBC-2550-0415-FC18-CE45AEBB0740}"/>
                  </a:ext>
                </a:extLst>
              </p14:cNvPr>
              <p14:cNvContentPartPr/>
              <p14:nvPr/>
            </p14:nvContentPartPr>
            <p14:xfrm>
              <a:off x="2474061" y="2250755"/>
              <a:ext cx="141480" cy="167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82EBBC-2550-0415-FC18-CE45AEBB07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3261" y="2239932"/>
                <a:ext cx="162720" cy="189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05911EF-FB5D-44DB-D212-1613ECAC3EF3}"/>
                  </a:ext>
                </a:extLst>
              </p14:cNvPr>
              <p14:cNvContentPartPr/>
              <p14:nvPr/>
            </p14:nvContentPartPr>
            <p14:xfrm>
              <a:off x="2654421" y="2210795"/>
              <a:ext cx="157320" cy="548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05911EF-FB5D-44DB-D212-1613ECAC3EF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43621" y="2199995"/>
                <a:ext cx="1785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09E040-A7BC-40BB-E7EF-D57EA32363F7}"/>
                  </a:ext>
                </a:extLst>
              </p14:cNvPr>
              <p14:cNvContentPartPr/>
              <p14:nvPr/>
            </p14:nvContentPartPr>
            <p14:xfrm>
              <a:off x="2019381" y="2775275"/>
              <a:ext cx="407880" cy="290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09E040-A7BC-40BB-E7EF-D57EA32363F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08591" y="2764475"/>
                <a:ext cx="429101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759F641-B7E0-EFE1-6555-3E41FF1D5C9A}"/>
                  </a:ext>
                </a:extLst>
              </p14:cNvPr>
              <p14:cNvContentPartPr/>
              <p14:nvPr/>
            </p14:nvContentPartPr>
            <p14:xfrm>
              <a:off x="2450301" y="2697515"/>
              <a:ext cx="31680" cy="415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759F641-B7E0-EFE1-6555-3E41FF1D5C9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39501" y="2686715"/>
                <a:ext cx="529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197BFEA-A898-5F30-25C2-6709524E288A}"/>
                  </a:ext>
                </a:extLst>
              </p14:cNvPr>
              <p14:cNvContentPartPr/>
              <p14:nvPr/>
            </p14:nvContentPartPr>
            <p14:xfrm>
              <a:off x="2387661" y="2837915"/>
              <a:ext cx="188640" cy="39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197BFEA-A898-5F30-25C2-6709524E288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76840" y="2827115"/>
                <a:ext cx="209921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4DA43B1-F94A-EAED-73DF-FAE8901E68A0}"/>
                  </a:ext>
                </a:extLst>
              </p14:cNvPr>
              <p14:cNvContentPartPr/>
              <p14:nvPr/>
            </p14:nvContentPartPr>
            <p14:xfrm>
              <a:off x="1549941" y="4053995"/>
              <a:ext cx="1378440" cy="2594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4DA43B1-F94A-EAED-73DF-FAE8901E68A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34461" y="4038515"/>
                <a:ext cx="1409040" cy="26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35D552B-429F-6720-74CC-0A7A0599FD0D}"/>
                  </a:ext>
                </a:extLst>
              </p14:cNvPr>
              <p14:cNvContentPartPr/>
              <p14:nvPr/>
            </p14:nvContentPartPr>
            <p14:xfrm>
              <a:off x="2591421" y="399635"/>
              <a:ext cx="839160" cy="4392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35D552B-429F-6720-74CC-0A7A0599FD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75941" y="384155"/>
                <a:ext cx="8697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F4540B0-C5DB-3592-AABE-1F5FF6CB487D}"/>
                  </a:ext>
                </a:extLst>
              </p14:cNvPr>
              <p14:cNvContentPartPr/>
              <p14:nvPr/>
            </p14:nvContentPartPr>
            <p14:xfrm>
              <a:off x="3211701" y="321515"/>
              <a:ext cx="313200" cy="2746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F4540B0-C5DB-3592-AABE-1F5FF6CB48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96203" y="306035"/>
                <a:ext cx="343835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4B6E9E1-C3C0-1763-991F-91252E02D399}"/>
                  </a:ext>
                </a:extLst>
              </p14:cNvPr>
              <p14:cNvContentPartPr/>
              <p14:nvPr/>
            </p14:nvContentPartPr>
            <p14:xfrm>
              <a:off x="3775461" y="126395"/>
              <a:ext cx="180720" cy="4035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4B6E9E1-C3C0-1763-991F-91252E02D39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59981" y="110915"/>
                <a:ext cx="2113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177EE80-5D85-A879-DCD2-BAFD59E95024}"/>
                  </a:ext>
                </a:extLst>
              </p14:cNvPr>
              <p14:cNvContentPartPr/>
              <p14:nvPr/>
            </p14:nvContentPartPr>
            <p14:xfrm>
              <a:off x="3736221" y="133235"/>
              <a:ext cx="227880" cy="788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177EE80-5D85-A879-DCD2-BAFD59E9502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20741" y="117684"/>
                <a:ext cx="258480" cy="109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CC5B861-7508-A10B-F124-69B3AA2F5242}"/>
                  </a:ext>
                </a:extLst>
              </p14:cNvPr>
              <p14:cNvContentPartPr/>
              <p14:nvPr/>
            </p14:nvContentPartPr>
            <p14:xfrm>
              <a:off x="3736941" y="274355"/>
              <a:ext cx="179640" cy="39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CC5B861-7508-A10B-F124-69B3AA2F524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21461" y="258733"/>
                <a:ext cx="210240" cy="70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F49AAAB-EF80-A295-533A-7DE2B428C55C}"/>
                  </a:ext>
                </a:extLst>
              </p14:cNvPr>
              <p14:cNvContentPartPr/>
              <p14:nvPr/>
            </p14:nvContentPartPr>
            <p14:xfrm>
              <a:off x="3987141" y="290195"/>
              <a:ext cx="70920" cy="172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F49AAAB-EF80-A295-533A-7DE2B428C55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71661" y="274715"/>
                <a:ext cx="101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82A57E6-602F-0682-A95A-645A6217D8CA}"/>
                  </a:ext>
                </a:extLst>
              </p14:cNvPr>
              <p14:cNvContentPartPr/>
              <p14:nvPr/>
            </p14:nvContentPartPr>
            <p14:xfrm>
              <a:off x="3955461" y="336995"/>
              <a:ext cx="157320" cy="102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82A57E6-602F-0682-A95A-645A6217D8C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39981" y="321515"/>
                <a:ext cx="1879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7282506-072B-1632-71F7-E63370B2DFA6}"/>
                  </a:ext>
                </a:extLst>
              </p14:cNvPr>
              <p14:cNvContentPartPr/>
              <p14:nvPr/>
            </p14:nvContentPartPr>
            <p14:xfrm>
              <a:off x="4175061" y="125315"/>
              <a:ext cx="86760" cy="4003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7282506-072B-1632-71F7-E63370B2DFA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59516" y="109821"/>
                <a:ext cx="117488" cy="430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2443A93-EC49-5ACE-FD7E-255308DA7086}"/>
                  </a:ext>
                </a:extLst>
              </p14:cNvPr>
              <p14:cNvContentPartPr/>
              <p14:nvPr/>
            </p14:nvContentPartPr>
            <p14:xfrm>
              <a:off x="4049781" y="243035"/>
              <a:ext cx="290520" cy="125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2443A93-EC49-5ACE-FD7E-255308DA708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34301" y="227599"/>
                <a:ext cx="32112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20C8823-7F9B-7247-6745-16D0896F1B36}"/>
                  </a:ext>
                </a:extLst>
              </p14:cNvPr>
              <p14:cNvContentPartPr/>
              <p14:nvPr/>
            </p14:nvContentPartPr>
            <p14:xfrm>
              <a:off x="4324101" y="305675"/>
              <a:ext cx="39600" cy="1641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20C8823-7F9B-7247-6745-16D0896F1B3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08621" y="290195"/>
                <a:ext cx="70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24861A6-770A-6625-8157-8ABA2B5D216E}"/>
                  </a:ext>
                </a:extLst>
              </p14:cNvPr>
              <p14:cNvContentPartPr/>
              <p14:nvPr/>
            </p14:nvContentPartPr>
            <p14:xfrm>
              <a:off x="4379901" y="362195"/>
              <a:ext cx="124920" cy="1224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24861A6-770A-6625-8157-8ABA2B5D216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64421" y="346715"/>
                <a:ext cx="1555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3934989-6485-6D8D-9541-CD66CB3A04B8}"/>
                  </a:ext>
                </a:extLst>
              </p14:cNvPr>
              <p14:cNvContentPartPr/>
              <p14:nvPr/>
            </p14:nvContentPartPr>
            <p14:xfrm>
              <a:off x="4527861" y="344915"/>
              <a:ext cx="149400" cy="155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3934989-6485-6D8D-9541-CD66CB3A04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12344" y="329399"/>
                <a:ext cx="180074" cy="186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5A21967-A362-12CB-0637-4AC472BA97F7}"/>
                  </a:ext>
                </a:extLst>
              </p14:cNvPr>
              <p14:cNvContentPartPr/>
              <p14:nvPr/>
            </p14:nvContentPartPr>
            <p14:xfrm>
              <a:off x="4684821" y="89675"/>
              <a:ext cx="23760" cy="4201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5A21967-A362-12CB-0637-4AC472BA97F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69572" y="74195"/>
                <a:ext cx="53903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A59C2F2-F2B8-DFB6-EDFC-ABD1AD39A719}"/>
                  </a:ext>
                </a:extLst>
              </p14:cNvPr>
              <p14:cNvContentPartPr/>
              <p14:nvPr/>
            </p14:nvContentPartPr>
            <p14:xfrm>
              <a:off x="4582941" y="313595"/>
              <a:ext cx="353160" cy="709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A59C2F2-F2B8-DFB6-EDFC-ABD1AD39A71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67461" y="298115"/>
                <a:ext cx="383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A959777-29E3-8714-F6E6-BD7995763855}"/>
                  </a:ext>
                </a:extLst>
              </p14:cNvPr>
              <p14:cNvContentPartPr/>
              <p14:nvPr/>
            </p14:nvContentPartPr>
            <p14:xfrm>
              <a:off x="8690541" y="79235"/>
              <a:ext cx="211320" cy="4464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A959777-29E3-8714-F6E6-BD799576385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675035" y="63743"/>
                <a:ext cx="241972" cy="47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94365BF-BD45-641B-A57E-D4D493911BA6}"/>
                  </a:ext>
                </a:extLst>
              </p14:cNvPr>
              <p14:cNvContentPartPr/>
              <p14:nvPr/>
            </p14:nvContentPartPr>
            <p14:xfrm>
              <a:off x="9741021" y="1622915"/>
              <a:ext cx="16200" cy="550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94365BF-BD45-641B-A57E-D4D493911BA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25541" y="1607435"/>
                <a:ext cx="46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92C82DE-4267-1EE0-8290-04AF43EE0E90}"/>
                  </a:ext>
                </a:extLst>
              </p14:cNvPr>
              <p14:cNvContentPartPr/>
              <p14:nvPr/>
            </p14:nvContentPartPr>
            <p14:xfrm>
              <a:off x="9733461" y="1897235"/>
              <a:ext cx="63000" cy="3373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92C82DE-4267-1EE0-8290-04AF43EE0E9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717981" y="1881772"/>
                <a:ext cx="93600" cy="367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7E17916-F2CC-41F1-D355-9CFEB654503C}"/>
                  </a:ext>
                </a:extLst>
              </p14:cNvPr>
              <p14:cNvContentPartPr/>
              <p14:nvPr/>
            </p14:nvContentPartPr>
            <p14:xfrm>
              <a:off x="8793501" y="846755"/>
              <a:ext cx="281880" cy="5176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7E17916-F2CC-41F1-D355-9CFEB654503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78021" y="831275"/>
                <a:ext cx="312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CE4944E-3D2C-583F-9D93-746397C64682}"/>
                  </a:ext>
                </a:extLst>
              </p14:cNvPr>
              <p14:cNvContentPartPr/>
              <p14:nvPr/>
            </p14:nvContentPartPr>
            <p14:xfrm>
              <a:off x="7946061" y="3535595"/>
              <a:ext cx="1090080" cy="4377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CE4944E-3D2C-583F-9D93-746397C6468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30581" y="3520102"/>
                <a:ext cx="1120680" cy="468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890DDD5-7AAB-7667-6024-DDDA9DA34FB5}"/>
                  </a:ext>
                </a:extLst>
              </p14:cNvPr>
              <p14:cNvContentPartPr/>
              <p14:nvPr/>
            </p14:nvContentPartPr>
            <p14:xfrm>
              <a:off x="4849341" y="3606155"/>
              <a:ext cx="1638720" cy="5716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890DDD5-7AAB-7667-6024-DDDA9DA34FB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33864" y="3590685"/>
                <a:ext cx="1669313" cy="60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60972FD-0F00-1360-A0CD-3991A233DAD6}"/>
                  </a:ext>
                </a:extLst>
              </p14:cNvPr>
              <p14:cNvContentPartPr/>
              <p14:nvPr/>
            </p14:nvContentPartPr>
            <p14:xfrm>
              <a:off x="3932061" y="3791555"/>
              <a:ext cx="651240" cy="4021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60972FD-0F00-1360-A0CD-3991A233DAD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16572" y="3776061"/>
                <a:ext cx="681857" cy="432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3A21CA7-7C97-3B06-86D5-2039824A32C2}"/>
                  </a:ext>
                </a:extLst>
              </p14:cNvPr>
              <p14:cNvContentPartPr/>
              <p14:nvPr/>
            </p14:nvContentPartPr>
            <p14:xfrm>
              <a:off x="9466701" y="2116475"/>
              <a:ext cx="1309680" cy="5572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3A21CA7-7C97-3B06-86D5-2039824A32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455898" y="2105668"/>
                <a:ext cx="1330926" cy="578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7127827-0485-CB02-A0EA-6AC80E9C95AB}"/>
                  </a:ext>
                </a:extLst>
              </p14:cNvPr>
              <p14:cNvContentPartPr/>
              <p14:nvPr/>
            </p14:nvContentPartPr>
            <p14:xfrm>
              <a:off x="9482541" y="828395"/>
              <a:ext cx="1254600" cy="418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7127827-0485-CB02-A0EA-6AC80E9C95A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71744" y="817604"/>
                <a:ext cx="1275834" cy="43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EC27288-E6BC-C420-56E2-C14409B5B7A4}"/>
                  </a:ext>
                </a:extLst>
              </p14:cNvPr>
              <p14:cNvContentPartPr/>
              <p14:nvPr/>
            </p14:nvContentPartPr>
            <p14:xfrm>
              <a:off x="9325581" y="62675"/>
              <a:ext cx="980640" cy="4550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EC27288-E6BC-C420-56E2-C14409B5B7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311176" y="51875"/>
                <a:ext cx="1005489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109486F-FD43-6732-9B82-099E882CECAB}"/>
                  </a:ext>
                </a:extLst>
              </p14:cNvPr>
              <p14:cNvContentPartPr/>
              <p14:nvPr/>
            </p14:nvContentPartPr>
            <p14:xfrm>
              <a:off x="8839581" y="2242115"/>
              <a:ext cx="359280" cy="6588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109486F-FD43-6732-9B82-099E882CECA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24101" y="2226643"/>
                <a:ext cx="389880" cy="689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774EA26-1E3A-5DD8-2916-1E6F99C9507D}"/>
                  </a:ext>
                </a:extLst>
              </p14:cNvPr>
              <p14:cNvContentPartPr/>
              <p14:nvPr/>
            </p14:nvContentPartPr>
            <p14:xfrm>
              <a:off x="6739701" y="3598235"/>
              <a:ext cx="869400" cy="4899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774EA26-1E3A-5DD8-2916-1E6F99C9507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28905" y="3587435"/>
                <a:ext cx="890631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61239BD-953C-A687-CE0C-530C2B54662F}"/>
                  </a:ext>
                </a:extLst>
              </p14:cNvPr>
              <p14:cNvContentPartPr/>
              <p14:nvPr/>
            </p14:nvContentPartPr>
            <p14:xfrm>
              <a:off x="9325581" y="3390875"/>
              <a:ext cx="1756800" cy="5605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61239BD-953C-A687-CE0C-530C2B54662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310098" y="3375395"/>
                <a:ext cx="1787406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1850101-79A6-1BE4-5B8A-65EC5EE3E409}"/>
                  </a:ext>
                </a:extLst>
              </p14:cNvPr>
              <p14:cNvContentPartPr/>
              <p14:nvPr/>
            </p14:nvContentPartPr>
            <p14:xfrm>
              <a:off x="6560061" y="118115"/>
              <a:ext cx="304200" cy="4906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1850101-79A6-1BE4-5B8A-65EC5EE3E40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44581" y="102646"/>
                <a:ext cx="334800" cy="521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5C46EF9-2C06-1FC5-EDF8-D559FC05B746}"/>
                  </a:ext>
                </a:extLst>
              </p14:cNvPr>
              <p14:cNvContentPartPr/>
              <p14:nvPr/>
            </p14:nvContentPartPr>
            <p14:xfrm>
              <a:off x="5202141" y="35675"/>
              <a:ext cx="1137240" cy="5994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5C46EF9-2C06-1FC5-EDF8-D559FC05B74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86661" y="20195"/>
                <a:ext cx="116784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739A794-86A0-E500-E0F2-E081BD536B85}"/>
                  </a:ext>
                </a:extLst>
              </p14:cNvPr>
              <p14:cNvContentPartPr/>
              <p14:nvPr/>
            </p14:nvContentPartPr>
            <p14:xfrm>
              <a:off x="3069861" y="859355"/>
              <a:ext cx="799920" cy="3844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739A794-86A0-E500-E0F2-E081BD536B8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54381" y="843889"/>
                <a:ext cx="830520" cy="415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78C8704-9725-B009-D546-87CAD5FE75B3}"/>
                  </a:ext>
                </a:extLst>
              </p14:cNvPr>
              <p14:cNvContentPartPr/>
              <p14:nvPr/>
            </p14:nvContentPartPr>
            <p14:xfrm>
              <a:off x="7107261" y="84275"/>
              <a:ext cx="612000" cy="4316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78C8704-9725-B009-D546-87CAD5FE75B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91781" y="68795"/>
                <a:ext cx="64260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95341230-AE24-09FF-E3B2-2FB16098394C}"/>
                  </a:ext>
                </a:extLst>
              </p14:cNvPr>
              <p14:cNvContentPartPr/>
              <p14:nvPr/>
            </p14:nvContentPartPr>
            <p14:xfrm>
              <a:off x="5493741" y="663515"/>
              <a:ext cx="414360" cy="6120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95341230-AE24-09FF-E3B2-2FB16098394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82932" y="652715"/>
                <a:ext cx="435618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2A73C71-8478-0CA8-8CED-0D3FC25F9AAF}"/>
                  </a:ext>
                </a:extLst>
              </p14:cNvPr>
              <p14:cNvContentPartPr/>
              <p14:nvPr/>
            </p14:nvContentPartPr>
            <p14:xfrm>
              <a:off x="4112421" y="772955"/>
              <a:ext cx="1129320" cy="79848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2A73C71-8478-0CA8-8CED-0D3FC25F9AA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01618" y="762150"/>
                <a:ext cx="1150567" cy="819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924CFC8-5188-5508-1DE7-1CE77D2EE179}"/>
                  </a:ext>
                </a:extLst>
              </p14:cNvPr>
              <p14:cNvContentPartPr/>
              <p14:nvPr/>
            </p14:nvContentPartPr>
            <p14:xfrm>
              <a:off x="7263861" y="678995"/>
              <a:ext cx="925560" cy="4867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924CFC8-5188-5508-1DE7-1CE77D2EE17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248375" y="663504"/>
                <a:ext cx="956172" cy="51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9032EEC2-1539-AA67-F9AF-26DC82430359}"/>
                  </a:ext>
                </a:extLst>
              </p14:cNvPr>
              <p14:cNvContentPartPr/>
              <p14:nvPr/>
            </p14:nvContentPartPr>
            <p14:xfrm>
              <a:off x="6088101" y="793115"/>
              <a:ext cx="901800" cy="43488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9032EEC2-1539-AA67-F9AF-26DC8243035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72621" y="777635"/>
                <a:ext cx="9324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CBFC068-EA11-6ED5-7C7F-5BB31171E8F0}"/>
                  </a:ext>
                </a:extLst>
              </p14:cNvPr>
              <p14:cNvContentPartPr/>
              <p14:nvPr/>
            </p14:nvContentPartPr>
            <p14:xfrm>
              <a:off x="4496541" y="1553435"/>
              <a:ext cx="1238040" cy="42732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CBFC068-EA11-6ED5-7C7F-5BB31171E8F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81061" y="1537942"/>
                <a:ext cx="1268640" cy="457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D4A8EDCD-88F9-BE5A-07CE-A7309C44D767}"/>
                  </a:ext>
                </a:extLst>
              </p14:cNvPr>
              <p14:cNvContentPartPr/>
              <p14:nvPr/>
            </p14:nvContentPartPr>
            <p14:xfrm>
              <a:off x="3461901" y="1729475"/>
              <a:ext cx="705600" cy="243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D4A8EDCD-88F9-BE5A-07CE-A7309C44D76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46429" y="1713995"/>
                <a:ext cx="736184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3ABB75A-64B5-0C7C-5834-85FA3B4BBFAA}"/>
                  </a:ext>
                </a:extLst>
              </p14:cNvPr>
              <p14:cNvContentPartPr/>
              <p14:nvPr/>
            </p14:nvContentPartPr>
            <p14:xfrm>
              <a:off x="7048581" y="1523195"/>
              <a:ext cx="1237320" cy="50472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3ABB75A-64B5-0C7C-5834-85FA3B4BBFA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33101" y="1507715"/>
                <a:ext cx="126792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A796328-DFE6-A8DD-BAF7-6944573916E4}"/>
                  </a:ext>
                </a:extLst>
              </p14:cNvPr>
              <p14:cNvContentPartPr/>
              <p14:nvPr/>
            </p14:nvContentPartPr>
            <p14:xfrm>
              <a:off x="5578341" y="1706075"/>
              <a:ext cx="124920" cy="2746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A796328-DFE6-A8DD-BAF7-6944573916E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562861" y="1690595"/>
                <a:ext cx="1555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07C7514C-E4BE-9EAC-5B9E-08F9BE601806}"/>
                  </a:ext>
                </a:extLst>
              </p14:cNvPr>
              <p14:cNvContentPartPr/>
              <p14:nvPr/>
            </p14:nvContentPartPr>
            <p14:xfrm>
              <a:off x="8322981" y="-34525"/>
              <a:ext cx="399240" cy="32155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07C7514C-E4BE-9EAC-5B9E-08F9BE60180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307501" y="-50007"/>
                <a:ext cx="429840" cy="324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8E74B831-C202-03B1-D319-1885E26A419E}"/>
                  </a:ext>
                </a:extLst>
              </p14:cNvPr>
              <p14:cNvContentPartPr/>
              <p14:nvPr/>
            </p14:nvContentPartPr>
            <p14:xfrm>
              <a:off x="2364261" y="1386395"/>
              <a:ext cx="369000" cy="25020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8E74B831-C202-03B1-D319-1885E26A419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353461" y="1375611"/>
                <a:ext cx="390240" cy="271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6DF5120B-2F51-A0E4-3B24-EC9347F33D9E}"/>
                  </a:ext>
                </a:extLst>
              </p14:cNvPr>
              <p14:cNvContentPartPr/>
              <p14:nvPr/>
            </p14:nvContentPartPr>
            <p14:xfrm>
              <a:off x="2489541" y="977795"/>
              <a:ext cx="204120" cy="25128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6DF5120B-2F51-A0E4-3B24-EC9347F33D9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478741" y="966995"/>
                <a:ext cx="2253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014254EC-93CA-5FB9-6A4A-D798637A3A5D}"/>
                  </a:ext>
                </a:extLst>
              </p14:cNvPr>
              <p14:cNvContentPartPr/>
              <p14:nvPr/>
            </p14:nvContentPartPr>
            <p14:xfrm>
              <a:off x="1658661" y="1283435"/>
              <a:ext cx="494280" cy="25128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014254EC-93CA-5FB9-6A4A-D798637A3A5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647861" y="1272620"/>
                <a:ext cx="515520" cy="272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003E7516-29CE-AE21-92EF-98186F9C7418}"/>
                  </a:ext>
                </a:extLst>
              </p14:cNvPr>
              <p14:cNvContentPartPr/>
              <p14:nvPr/>
            </p14:nvContentPartPr>
            <p14:xfrm>
              <a:off x="1603941" y="828755"/>
              <a:ext cx="549000" cy="24336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003E7516-29CE-AE21-92EF-98186F9C741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93141" y="817955"/>
                <a:ext cx="5702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AAB26F7-A043-DF2D-1D66-47FF0DA037AD}"/>
                  </a:ext>
                </a:extLst>
              </p14:cNvPr>
              <p14:cNvContentPartPr/>
              <p14:nvPr/>
            </p14:nvContentPartPr>
            <p14:xfrm>
              <a:off x="1854501" y="4874075"/>
              <a:ext cx="918000" cy="49392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AAB26F7-A043-DF2D-1D66-47FF0DA037A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39015" y="4858606"/>
                <a:ext cx="948612" cy="524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A3138034-82B1-0C82-9442-B463FB56B877}"/>
                  </a:ext>
                </a:extLst>
              </p14:cNvPr>
              <p14:cNvContentPartPr/>
              <p14:nvPr/>
            </p14:nvContentPartPr>
            <p14:xfrm>
              <a:off x="1846941" y="4282595"/>
              <a:ext cx="776520" cy="45864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A3138034-82B1-0C82-9442-B463FB56B87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31461" y="4267115"/>
                <a:ext cx="80712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01443B8E-F37D-33E4-EBD3-FF4CF13DFB70}"/>
                  </a:ext>
                </a:extLst>
              </p14:cNvPr>
              <p14:cNvContentPartPr/>
              <p14:nvPr/>
            </p14:nvContentPartPr>
            <p14:xfrm>
              <a:off x="11054661" y="3917555"/>
              <a:ext cx="50760" cy="828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01443B8E-F37D-33E4-EBD3-FF4CF13DFB7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039181" y="3902075"/>
                <a:ext cx="813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BE15CF40-940F-3D1E-70DE-BD29A4D2BC35}"/>
                  </a:ext>
                </a:extLst>
              </p14:cNvPr>
              <p14:cNvContentPartPr/>
              <p14:nvPr/>
            </p14:nvContentPartPr>
            <p14:xfrm>
              <a:off x="11199381" y="3478355"/>
              <a:ext cx="470520" cy="35676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BE15CF40-940F-3D1E-70DE-BD29A4D2BC3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183913" y="3462875"/>
                <a:ext cx="501097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50BABDDA-6DFB-6A3F-FFDA-612454BA477B}"/>
                  </a:ext>
                </a:extLst>
              </p14:cNvPr>
              <p14:cNvContentPartPr/>
              <p14:nvPr/>
            </p14:nvContentPartPr>
            <p14:xfrm>
              <a:off x="5264781" y="4403555"/>
              <a:ext cx="1090080" cy="40608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50BABDDA-6DFB-6A3F-FFDA-612454BA477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49301" y="4388075"/>
                <a:ext cx="112068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5E2A7BEE-2651-E0F4-23CA-729D24C4296F}"/>
                  </a:ext>
                </a:extLst>
              </p14:cNvPr>
              <p14:cNvContentPartPr/>
              <p14:nvPr/>
            </p14:nvContentPartPr>
            <p14:xfrm>
              <a:off x="4237701" y="4334075"/>
              <a:ext cx="737640" cy="47736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5E2A7BEE-2651-E0F4-23CA-729D24C4296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22213" y="4318607"/>
                <a:ext cx="768255" cy="507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0122AE43-C400-27D2-F004-DB6E996DE95F}"/>
                  </a:ext>
                </a:extLst>
              </p14:cNvPr>
              <p14:cNvContentPartPr/>
              <p14:nvPr/>
            </p14:nvContentPartPr>
            <p14:xfrm>
              <a:off x="3344181" y="4509035"/>
              <a:ext cx="564840" cy="38988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0122AE43-C400-27D2-F004-DB6E996DE95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328701" y="4493555"/>
                <a:ext cx="5954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EA0DF0E4-D220-8E14-02E2-5E91963A653F}"/>
                  </a:ext>
                </a:extLst>
              </p14:cNvPr>
              <p14:cNvContentPartPr/>
              <p14:nvPr/>
            </p14:nvContentPartPr>
            <p14:xfrm>
              <a:off x="6534861" y="4246955"/>
              <a:ext cx="1380240" cy="49428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EA0DF0E4-D220-8E14-02E2-5E91963A653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519381" y="4231475"/>
                <a:ext cx="141084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FC849C84-8F6B-098C-D6E7-662FA9AAEC0A}"/>
                  </a:ext>
                </a:extLst>
              </p14:cNvPr>
              <p14:cNvContentPartPr/>
              <p14:nvPr/>
            </p14:nvContentPartPr>
            <p14:xfrm>
              <a:off x="7898901" y="4596155"/>
              <a:ext cx="110160" cy="19980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FC849C84-8F6B-098C-D6E7-662FA9AAEC0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883370" y="4580675"/>
                <a:ext cx="1408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C4A2B560-20A6-91BB-0FC9-B171DD9D53CB}"/>
                  </a:ext>
                </a:extLst>
              </p14:cNvPr>
              <p14:cNvContentPartPr/>
              <p14:nvPr/>
            </p14:nvContentPartPr>
            <p14:xfrm>
              <a:off x="8315421" y="4270355"/>
              <a:ext cx="666000" cy="41508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C4A2B560-20A6-91BB-0FC9-B171DD9D53C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299941" y="4254875"/>
                <a:ext cx="6966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99752D55-EBC2-4D5D-4AE8-580524C61FD6}"/>
                  </a:ext>
                </a:extLst>
              </p14:cNvPr>
              <p14:cNvContentPartPr/>
              <p14:nvPr/>
            </p14:nvContentPartPr>
            <p14:xfrm>
              <a:off x="3336261" y="5340995"/>
              <a:ext cx="274680" cy="19980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99752D55-EBC2-4D5D-4AE8-580524C61FD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20781" y="5325515"/>
                <a:ext cx="3052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CA8079BA-6601-A116-83A2-1260EC1A2393}"/>
                  </a:ext>
                </a:extLst>
              </p14:cNvPr>
              <p14:cNvContentPartPr/>
              <p14:nvPr/>
            </p14:nvContentPartPr>
            <p14:xfrm>
              <a:off x="4822341" y="5461955"/>
              <a:ext cx="11520" cy="36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CA8079BA-6601-A116-83A2-1260EC1A239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807330" y="5446475"/>
                <a:ext cx="41193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16175FFF-2C97-8181-5A73-8559E603EDBF}"/>
                  </a:ext>
                </a:extLst>
              </p14:cNvPr>
              <p14:cNvContentPartPr/>
              <p14:nvPr/>
            </p14:nvContentPartPr>
            <p14:xfrm>
              <a:off x="10556421" y="4035995"/>
              <a:ext cx="1245960" cy="75132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16175FFF-2C97-8181-5A73-8559E603EDB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540941" y="4020508"/>
                <a:ext cx="1276560" cy="78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3564840F-9E16-1CB7-0095-0A53B41D1C72}"/>
                  </a:ext>
                </a:extLst>
              </p14:cNvPr>
              <p14:cNvContentPartPr/>
              <p14:nvPr/>
            </p14:nvContentPartPr>
            <p14:xfrm>
              <a:off x="9333501" y="4091795"/>
              <a:ext cx="894240" cy="54648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3564840F-9E16-1CB7-0095-0A53B41D1C7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322697" y="4080995"/>
                <a:ext cx="915489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5EB6649A-ABE1-7DE2-6B04-BA9EC2676D84}"/>
                  </a:ext>
                </a:extLst>
              </p14:cNvPr>
              <p14:cNvContentPartPr/>
              <p14:nvPr/>
            </p14:nvContentPartPr>
            <p14:xfrm>
              <a:off x="3806781" y="5291315"/>
              <a:ext cx="125640" cy="20772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5EB6649A-ABE1-7DE2-6B04-BA9EC2676D8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791345" y="5275835"/>
                <a:ext cx="156153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6327AFB2-EE06-8EFA-280D-6AB699825A78}"/>
                  </a:ext>
                </a:extLst>
              </p14:cNvPr>
              <p14:cNvContentPartPr/>
              <p14:nvPr/>
            </p14:nvContentPartPr>
            <p14:xfrm>
              <a:off x="3908661" y="5282315"/>
              <a:ext cx="180720" cy="21708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6327AFB2-EE06-8EFA-280D-6AB699825A7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893181" y="5266835"/>
                <a:ext cx="2113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B9F19EBE-34B3-B15F-B494-D3B93B4CC635}"/>
                  </a:ext>
                </a:extLst>
              </p14:cNvPr>
              <p14:cNvContentPartPr/>
              <p14:nvPr/>
            </p14:nvContentPartPr>
            <p14:xfrm>
              <a:off x="4073181" y="5061995"/>
              <a:ext cx="86760" cy="36864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B9F19EBE-34B3-B15F-B494-D3B93B4CC63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057636" y="5046515"/>
                <a:ext cx="117488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FFA98078-F8DA-4C19-1261-4DF735B85003}"/>
                  </a:ext>
                </a:extLst>
              </p14:cNvPr>
              <p14:cNvContentPartPr/>
              <p14:nvPr/>
            </p14:nvContentPartPr>
            <p14:xfrm>
              <a:off x="4151661" y="5280875"/>
              <a:ext cx="384480" cy="21276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FFA98078-F8DA-4C19-1261-4DF735B8500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36181" y="5265421"/>
                <a:ext cx="415080" cy="24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3375F32D-5F91-9045-12B1-D2E36FE7B537}"/>
                  </a:ext>
                </a:extLst>
              </p14:cNvPr>
              <p14:cNvContentPartPr/>
              <p14:nvPr/>
            </p14:nvContentPartPr>
            <p14:xfrm>
              <a:off x="5061021" y="5136155"/>
              <a:ext cx="235440" cy="34704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3375F32D-5F91-9045-12B1-D2E36FE7B53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045565" y="5120675"/>
                <a:ext cx="265993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2FC32FAE-AA64-4A8F-CDFB-BF7A7A97579A}"/>
                  </a:ext>
                </a:extLst>
              </p14:cNvPr>
              <p14:cNvContentPartPr/>
              <p14:nvPr/>
            </p14:nvContentPartPr>
            <p14:xfrm>
              <a:off x="5304021" y="5290235"/>
              <a:ext cx="274680" cy="26532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2FC32FAE-AA64-4A8F-CDFB-BF7A7A97579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288541" y="5274734"/>
                <a:ext cx="305280" cy="295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2A8DEECC-37CA-687C-082F-96D66617A152}"/>
                  </a:ext>
                </a:extLst>
              </p14:cNvPr>
              <p14:cNvContentPartPr/>
              <p14:nvPr/>
            </p14:nvContentPartPr>
            <p14:xfrm>
              <a:off x="5602101" y="5336315"/>
              <a:ext cx="70920" cy="44532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2A8DEECC-37CA-687C-082F-96D66617A15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586621" y="5320835"/>
                <a:ext cx="10152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80269D3-C2C9-EC0D-BD6A-05061DF530BC}"/>
                  </a:ext>
                </a:extLst>
              </p14:cNvPr>
              <p14:cNvContentPartPr/>
              <p14:nvPr/>
            </p14:nvContentPartPr>
            <p14:xfrm>
              <a:off x="5602101" y="4991435"/>
              <a:ext cx="415800" cy="46188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80269D3-C2C9-EC0D-BD6A-05061DF530B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586621" y="4975955"/>
                <a:ext cx="44640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474D925D-87E3-1B42-0CCB-F358E4E4FCBA}"/>
                  </a:ext>
                </a:extLst>
              </p14:cNvPr>
              <p14:cNvContentPartPr/>
              <p14:nvPr/>
            </p14:nvContentPartPr>
            <p14:xfrm>
              <a:off x="5876421" y="5148395"/>
              <a:ext cx="407880" cy="2512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474D925D-87E3-1B42-0CCB-F358E4E4FCB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860955" y="5132915"/>
                <a:ext cx="438453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2889A0B-619E-36BE-7A04-126631C5AAB3}"/>
                  </a:ext>
                </a:extLst>
              </p14:cNvPr>
              <p14:cNvContentPartPr/>
              <p14:nvPr/>
            </p14:nvContentPartPr>
            <p14:xfrm>
              <a:off x="3297021" y="5665715"/>
              <a:ext cx="988200" cy="5806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2889A0B-619E-36BE-7A04-126631C5AAB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81541" y="5650225"/>
                <a:ext cx="1018800" cy="6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A1AB7BD-AF45-12F0-9347-2CE22CA35E60}"/>
                  </a:ext>
                </a:extLst>
              </p14:cNvPr>
              <p14:cNvContentPartPr/>
              <p14:nvPr/>
            </p14:nvContentPartPr>
            <p14:xfrm>
              <a:off x="6456381" y="5078555"/>
              <a:ext cx="604080" cy="289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A1AB7BD-AF45-12F0-9347-2CE22CA35E6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40892" y="5063075"/>
                <a:ext cx="634698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625957-AAA0-7E24-D112-56D94B1315D9}"/>
                  </a:ext>
                </a:extLst>
              </p14:cNvPr>
              <p14:cNvContentPartPr/>
              <p14:nvPr/>
            </p14:nvContentPartPr>
            <p14:xfrm>
              <a:off x="4762941" y="5806835"/>
              <a:ext cx="1380240" cy="3844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625957-AAA0-7E24-D112-56D94B1315D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747461" y="5791355"/>
                <a:ext cx="14108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1B2130B-2CBA-079C-BE52-592B4BE73534}"/>
                  </a:ext>
                </a:extLst>
              </p14:cNvPr>
              <p14:cNvContentPartPr/>
              <p14:nvPr/>
            </p14:nvContentPartPr>
            <p14:xfrm>
              <a:off x="7154061" y="4811075"/>
              <a:ext cx="3872160" cy="901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1B2130B-2CBA-079C-BE52-592B4BE7353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138581" y="4795595"/>
                <a:ext cx="390276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A55EBA3-323C-EEE3-B48D-95A94DB9BA1C}"/>
                  </a:ext>
                </a:extLst>
              </p14:cNvPr>
              <p14:cNvContentPartPr/>
              <p14:nvPr/>
            </p14:nvContentPartPr>
            <p14:xfrm>
              <a:off x="11208021" y="5211035"/>
              <a:ext cx="15120" cy="396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A55EBA3-323C-EEE3-B48D-95A94DB9BA1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192541" y="5195413"/>
                <a:ext cx="45720" cy="70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64B049D-F26E-0544-BA62-00412CD999A8}"/>
                  </a:ext>
                </a:extLst>
              </p14:cNvPr>
              <p14:cNvContentPartPr/>
              <p14:nvPr/>
            </p14:nvContentPartPr>
            <p14:xfrm>
              <a:off x="4517421" y="6261515"/>
              <a:ext cx="1702440" cy="447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64B049D-F26E-0544-BA62-00412CD999A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501941" y="6240995"/>
                <a:ext cx="17330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719DF72-A761-7F7F-8933-98865D3C797A}"/>
                  </a:ext>
                </a:extLst>
              </p14:cNvPr>
              <p14:cNvContentPartPr/>
              <p14:nvPr/>
            </p14:nvContentPartPr>
            <p14:xfrm>
              <a:off x="6380781" y="6175475"/>
              <a:ext cx="37080" cy="237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719DF72-A761-7F7F-8933-98865D3C797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65301" y="6159995"/>
                <a:ext cx="676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00084DD-131C-B7CC-26F7-63DED0A65879}"/>
                  </a:ext>
                </a:extLst>
              </p14:cNvPr>
              <p14:cNvContentPartPr/>
              <p14:nvPr/>
            </p14:nvContentPartPr>
            <p14:xfrm>
              <a:off x="6754461" y="5532515"/>
              <a:ext cx="4507920" cy="7372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00084DD-131C-B7CC-26F7-63DED0A6587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38982" y="5517035"/>
                <a:ext cx="4538518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3294065-313F-A847-7614-F3DBB8E7CEA9}"/>
                  </a:ext>
                </a:extLst>
              </p14:cNvPr>
              <p14:cNvContentPartPr/>
              <p14:nvPr/>
            </p14:nvContentPartPr>
            <p14:xfrm>
              <a:off x="5562861" y="6284195"/>
              <a:ext cx="1536840" cy="5889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3294065-313F-A847-7614-F3DBB8E7CEA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547381" y="6268715"/>
                <a:ext cx="156744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CA03E8E-AE90-4308-7595-4519FAE17F64}"/>
                  </a:ext>
                </a:extLst>
              </p14:cNvPr>
              <p14:cNvContentPartPr/>
              <p14:nvPr/>
            </p14:nvContentPartPr>
            <p14:xfrm>
              <a:off x="7326501" y="6128315"/>
              <a:ext cx="3983040" cy="6573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CA03E8E-AE90-4308-7595-4519FAE17F6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311020" y="6112835"/>
                <a:ext cx="4013643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E3F52D4-C3FB-3E4A-371E-AAEA8BFDCF7A}"/>
                  </a:ext>
                </a:extLst>
              </p14:cNvPr>
              <p14:cNvContentPartPr/>
              <p14:nvPr/>
            </p14:nvContentPartPr>
            <p14:xfrm>
              <a:off x="11411061" y="6026435"/>
              <a:ext cx="626760" cy="5724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E3F52D4-C3FB-3E4A-371E-AAEA8BFDCF7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395581" y="6010965"/>
                <a:ext cx="657360" cy="6029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119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B57947-0097-5313-3D0B-488D66BB7A78}"/>
              </a:ext>
            </a:extLst>
          </p:cNvPr>
          <p:cNvSpPr txBox="1"/>
          <p:nvPr/>
        </p:nvSpPr>
        <p:spPr>
          <a:xfrm>
            <a:off x="1137684" y="1073888"/>
            <a:ext cx="59763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examples: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statistics.ipynb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hold_out_bias_variance_error.ipynb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61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92FD0-51DB-48FA-E50D-83DB7FD7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6" y="0"/>
            <a:ext cx="11971483" cy="67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9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846082" y="126254"/>
            <a:ext cx="10499835" cy="203624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600" b="1" spc="-20">
                <a:solidFill>
                  <a:srgbClr val="D41A2C"/>
                </a:solidFill>
                <a:latin typeface="Arial"/>
                <a:cs typeface="Arial"/>
              </a:rPr>
              <a:t>Inference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>
              <a:spcBef>
                <a:spcPts val="89"/>
              </a:spcBef>
            </a:pPr>
            <a:endParaRPr sz="2600">
              <a:latin typeface="Arial"/>
              <a:cs typeface="Arial"/>
            </a:endParaRPr>
          </a:p>
          <a:p>
            <a:pPr marL="523486">
              <a:spcBef>
                <a:spcPts val="10"/>
              </a:spcBef>
            </a:pPr>
            <a:r>
              <a:rPr sz="2600">
                <a:latin typeface="Arial"/>
                <a:cs typeface="Arial"/>
              </a:rPr>
              <a:t>This</a:t>
            </a:r>
            <a:r>
              <a:rPr sz="2600" spc="-59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might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be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the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most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important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picture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in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all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of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statistics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(and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 spc="-20">
                <a:latin typeface="Arial"/>
                <a:cs typeface="Arial"/>
              </a:rPr>
              <a:t>it’s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so</a:t>
            </a:r>
            <a:r>
              <a:rPr sz="2600" spc="-50">
                <a:latin typeface="Arial"/>
                <a:cs typeface="Arial"/>
              </a:rPr>
              <a:t> </a:t>
            </a:r>
            <a:r>
              <a:rPr sz="2600" spc="-20">
                <a:latin typeface="Arial"/>
                <a:cs typeface="Arial"/>
              </a:rPr>
              <a:t>simple!)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5635" y="2057847"/>
            <a:ext cx="5000728" cy="232479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25800" y="5107401"/>
            <a:ext cx="9940398" cy="1117542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sz="2400">
                <a:latin typeface="Arial"/>
                <a:cs typeface="Arial"/>
              </a:rPr>
              <a:t>How</a:t>
            </a:r>
            <a:r>
              <a:rPr sz="2400" spc="-6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can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we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trust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our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inference?</a:t>
            </a:r>
            <a:r>
              <a:rPr sz="2400" spc="5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In</a:t>
            </a:r>
            <a:r>
              <a:rPr sz="2400" spc="-6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other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words,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why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would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we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trust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that</a:t>
            </a:r>
            <a:r>
              <a:rPr sz="2400" spc="-59">
                <a:latin typeface="Arial"/>
                <a:cs typeface="Arial"/>
              </a:rPr>
              <a:t> </a:t>
            </a:r>
            <a:r>
              <a:rPr sz="2400" spc="-99">
                <a:latin typeface="Arial"/>
                <a:cs typeface="Arial"/>
              </a:rPr>
              <a:t>a</a:t>
            </a:r>
            <a:r>
              <a:rPr sz="2400">
                <a:latin typeface="Arial"/>
                <a:cs typeface="Arial"/>
              </a:rPr>
              <a:t> sample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of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1000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French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people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could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give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us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a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good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approximation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of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spc="-50">
                <a:latin typeface="Arial"/>
                <a:cs typeface="Arial"/>
              </a:rPr>
              <a:t>the </a:t>
            </a:r>
            <a:r>
              <a:rPr sz="2400" spc="-20">
                <a:latin typeface="Arial"/>
                <a:cs typeface="Arial"/>
              </a:rPr>
              <a:t>average</a:t>
            </a:r>
            <a:r>
              <a:rPr sz="2400" spc="-5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height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of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i="1">
                <a:latin typeface="Arial"/>
                <a:cs typeface="Arial"/>
              </a:rPr>
              <a:t>all</a:t>
            </a:r>
            <a:r>
              <a:rPr sz="2400" i="1" spc="10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66.6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million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French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people?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729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3025">
              <a:spcBef>
                <a:spcPts val="70"/>
              </a:spcBef>
            </a:pPr>
            <a:fld id="{81D60167-4931-47E6-BA6A-407CBD079E47}" type="slidenum">
              <a:rPr lang="en-US" smtClean="0"/>
              <a:pPr marL="73025">
                <a:spcBef>
                  <a:spcPts val="70"/>
                </a:spcBef>
              </a:pPr>
              <a:t>5</a:t>
            </a:fld>
            <a:r>
              <a:rPr lang="en-US" spc="-1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29</a:t>
            </a:r>
            <a:endParaRPr spc="-50"/>
          </a:p>
        </p:txBody>
      </p:sp>
    </p:spTree>
    <p:extLst>
      <p:ext uri="{BB962C8B-B14F-4D97-AF65-F5344CB8AC3E}">
        <p14:creationId xmlns:p14="http://schemas.microsoft.com/office/powerpoint/2010/main" val="908933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2AD651F-7051-EAA4-96C8-A5CF4FD4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311150"/>
            <a:ext cx="11964604" cy="6151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5B0CE4-C3CE-6603-B653-F55DECFE93F2}"/>
                  </a:ext>
                </a:extLst>
              </p14:cNvPr>
              <p14:cNvContentPartPr/>
              <p14:nvPr/>
            </p14:nvContentPartPr>
            <p14:xfrm>
              <a:off x="8365101" y="3606155"/>
              <a:ext cx="286920" cy="50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5B0CE4-C3CE-6603-B653-F55DECFE93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4301" y="3595355"/>
                <a:ext cx="3081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8CD655-FF77-6B38-8975-C00C073D8F67}"/>
                  </a:ext>
                </a:extLst>
              </p14:cNvPr>
              <p14:cNvContentPartPr/>
              <p14:nvPr/>
            </p14:nvContentPartPr>
            <p14:xfrm>
              <a:off x="8651661" y="3685355"/>
              <a:ext cx="1709280" cy="559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8CD655-FF77-6B38-8975-C00C073D8F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0861" y="3674555"/>
                <a:ext cx="17305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4DF8AC0-EC51-8ED4-EB55-CE7B21F68EC4}"/>
                  </a:ext>
                </a:extLst>
              </p14:cNvPr>
              <p14:cNvContentPartPr/>
              <p14:nvPr/>
            </p14:nvContentPartPr>
            <p14:xfrm>
              <a:off x="8392821" y="4195835"/>
              <a:ext cx="1779840" cy="696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4DF8AC0-EC51-8ED4-EB55-CE7B21F68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23" y="4185035"/>
                <a:ext cx="1801076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68348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9A46AF-8D6E-4B70-03F3-65ADD13358E2}"/>
              </a:ext>
            </a:extLst>
          </p:cNvPr>
          <p:cNvSpPr txBox="1"/>
          <p:nvPr/>
        </p:nvSpPr>
        <p:spPr>
          <a:xfrm>
            <a:off x="977461" y="872360"/>
            <a:ext cx="101529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Explanation: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The formula states that as the sample size n increases, the probability that the sample mean X deviates from the expected value </a:t>
            </a:r>
            <a:r>
              <a:rPr lang="el-GR" sz="2400"/>
              <a:t>μ </a:t>
            </a:r>
            <a:r>
              <a:rPr lang="en-US" sz="2400"/>
              <a:t>by more than some small positive number </a:t>
            </a:r>
            <a:r>
              <a:rPr lang="el-GR" sz="2400"/>
              <a:t>ϵ</a:t>
            </a:r>
            <a:r>
              <a:rPr lang="en-US" sz="2400"/>
              <a:t>, </a:t>
            </a:r>
            <a:r>
              <a:rPr lang="el-GR" sz="2400"/>
              <a:t> </a:t>
            </a:r>
            <a:r>
              <a:rPr lang="en-US" sz="2400"/>
              <a:t>approaches zero. 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This means that for a sufficiently large n, the sample mean X is very likely to be close to the expected value </a:t>
            </a:r>
            <a:r>
              <a:rPr lang="el-GR" sz="2400"/>
              <a:t>μ. </a:t>
            </a:r>
            <a:r>
              <a:rPr lang="en-US" sz="2400"/>
              <a:t>In other words, as n increases, the sample mean converges to the expected value.</a:t>
            </a:r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3A4CD3-992C-678B-AB1B-2A514A0B2C7C}"/>
                  </a:ext>
                </a:extLst>
              </p14:cNvPr>
              <p14:cNvContentPartPr/>
              <p14:nvPr/>
            </p14:nvContentPartPr>
            <p14:xfrm>
              <a:off x="3363261" y="2383235"/>
              <a:ext cx="346320" cy="1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3A4CD3-992C-678B-AB1B-2A514A0B2C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7765" y="2367755"/>
                <a:ext cx="376952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3000FD-A064-CE05-308A-DA4EBA226445}"/>
                  </a:ext>
                </a:extLst>
              </p14:cNvPr>
              <p14:cNvContentPartPr/>
              <p14:nvPr/>
            </p14:nvContentPartPr>
            <p14:xfrm>
              <a:off x="8654901" y="4170635"/>
              <a:ext cx="337320" cy="31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3000FD-A064-CE05-308A-DA4EBA2264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21" y="4155155"/>
                <a:ext cx="36792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73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513E-3657-56D0-A0C8-AD5ECC95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Value of a Random Variable </a:t>
            </a:r>
            <a:r>
              <a:rPr lang="en-US" i="1"/>
              <a:t>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D7763-3ECA-959F-318D-4B944D71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D0D0D"/>
                </a:solidFill>
              </a:rPr>
              <a:t>D</a:t>
            </a:r>
            <a:r>
              <a:rPr lang="en-US" b="0" i="0">
                <a:solidFill>
                  <a:srgbClr val="0D0D0D"/>
                </a:solidFill>
                <a:effectLst/>
              </a:rPr>
              <a:t>enoted as </a:t>
            </a:r>
            <a:r>
              <a:rPr lang="en-US" b="0" i="1">
                <a:solidFill>
                  <a:srgbClr val="0D0D0D"/>
                </a:solidFill>
                <a:effectLst/>
              </a:rPr>
              <a:t>E</a:t>
            </a:r>
            <a:r>
              <a:rPr lang="en-US" b="0" i="0">
                <a:solidFill>
                  <a:srgbClr val="0D0D0D"/>
                </a:solidFill>
                <a:effectLst/>
              </a:rPr>
              <a:t>(</a:t>
            </a:r>
            <a:r>
              <a:rPr lang="en-US" b="0" i="1">
                <a:solidFill>
                  <a:srgbClr val="0D0D0D"/>
                </a:solidFill>
                <a:effectLst/>
              </a:rPr>
              <a:t>X</a:t>
            </a:r>
            <a:r>
              <a:rPr lang="en-US" b="0" i="0">
                <a:solidFill>
                  <a:srgbClr val="0D0D0D"/>
                </a:solidFill>
                <a:effectLst/>
              </a:rPr>
              <a:t>), it represents the </a:t>
            </a:r>
            <a:r>
              <a:rPr lang="en-US" i="1">
                <a:solidFill>
                  <a:srgbClr val="0D0D0D"/>
                </a:solidFill>
              </a:rPr>
              <a:t>weighted </a:t>
            </a:r>
            <a:r>
              <a:rPr lang="en-US" b="0" i="1">
                <a:solidFill>
                  <a:srgbClr val="0D0D0D"/>
                </a:solidFill>
                <a:effectLst/>
              </a:rPr>
              <a:t>average </a:t>
            </a:r>
            <a:r>
              <a:rPr lang="en-US" b="0" i="0">
                <a:solidFill>
                  <a:srgbClr val="0D0D0D"/>
                </a:solidFill>
                <a:effectLst/>
              </a:rPr>
              <a:t>value of the outcomes of the variable when it's repeatedly measured over many trials</a:t>
            </a:r>
          </a:p>
          <a:p>
            <a:endParaRPr lang="en-US">
              <a:solidFill>
                <a:srgbClr val="0D0D0D"/>
              </a:solidFill>
            </a:endParaRPr>
          </a:p>
          <a:p>
            <a:r>
              <a:rPr lang="en-US"/>
              <a:t>For a discrete variable X, </a:t>
            </a:r>
            <a:r>
              <a:rPr lang="en-US" i="1"/>
              <a:t>E(X)</a:t>
            </a:r>
            <a:r>
              <a:rPr lang="en-US"/>
              <a:t> is written as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Where </a:t>
            </a:r>
            <a:r>
              <a:rPr lang="en-US" i="1"/>
              <a:t>P(X=x</a:t>
            </a:r>
            <a:r>
              <a:rPr lang="en-US" i="1" baseline="-25000"/>
              <a:t>i</a:t>
            </a:r>
            <a:r>
              <a:rPr lang="en-US" i="1"/>
              <a:t>) </a:t>
            </a:r>
            <a:r>
              <a:rPr lang="en-US"/>
              <a:t>stands for the probability of the x</a:t>
            </a:r>
            <a:r>
              <a:rPr lang="en-US" baseline="-25000"/>
              <a:t>i</a:t>
            </a:r>
            <a:r>
              <a:rPr lang="en-US"/>
              <a:t> outcome.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B053-F701-0DB6-4A74-D4DB6A7A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1" y="4098795"/>
            <a:ext cx="5454111" cy="98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23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450E-DEEE-3E06-FBBC-2450D345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Value for rolling a fair die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D8F89-29DB-7BD5-633F-3FBF1744F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67" y="1841500"/>
            <a:ext cx="9397342" cy="37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30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Macintosh PowerPoint</Application>
  <PresentationFormat>Widescreen</PresentationFormat>
  <Paragraphs>87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KaTeX_Math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Expected Value of a Random Variable X</vt:lpstr>
      <vt:lpstr>Example: Expected Value for rolling a fair die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Variance of a Random Variable X, Var(X)</vt:lpstr>
      <vt:lpstr>Visual representation of variance</vt:lpstr>
      <vt:lpstr>Summarizing</vt:lpstr>
      <vt:lpstr>Let’s elaborate the Var(X) formula</vt:lpstr>
      <vt:lpstr>Example: compute the variance for a six-sided fair die</vt:lpstr>
      <vt:lpstr>Standard Deviation</vt:lpstr>
      <vt:lpstr>Compute the standard deviation for a six-sided fair die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Fuentes-Cabrera, Miguel</dc:creator>
  <cp:lastModifiedBy>Fuentes-Cabrera, Miguel</cp:lastModifiedBy>
  <cp:revision>2</cp:revision>
  <dcterms:created xsi:type="dcterms:W3CDTF">2025-01-31T19:05:12Z</dcterms:created>
  <dcterms:modified xsi:type="dcterms:W3CDTF">2025-09-29T03:04:28Z</dcterms:modified>
</cp:coreProperties>
</file>